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68" r:id="rId3"/>
    <p:sldId id="266" r:id="rId4"/>
    <p:sldId id="374" r:id="rId5"/>
    <p:sldId id="278" r:id="rId6"/>
    <p:sldId id="279" r:id="rId7"/>
    <p:sldId id="280" r:id="rId8"/>
    <p:sldId id="281" r:id="rId9"/>
    <p:sldId id="283" r:id="rId10"/>
    <p:sldId id="284" r:id="rId11"/>
    <p:sldId id="375" r:id="rId12"/>
    <p:sldId id="305" r:id="rId13"/>
    <p:sldId id="306" r:id="rId14"/>
    <p:sldId id="378" r:id="rId15"/>
    <p:sldId id="309" r:id="rId16"/>
    <p:sldId id="376" r:id="rId17"/>
    <p:sldId id="377" r:id="rId18"/>
    <p:sldId id="379" r:id="rId19"/>
    <p:sldId id="316" r:id="rId20"/>
    <p:sldId id="317" r:id="rId21"/>
    <p:sldId id="318" r:id="rId22"/>
    <p:sldId id="319" r:id="rId23"/>
    <p:sldId id="320" r:id="rId24"/>
    <p:sldId id="325" r:id="rId25"/>
    <p:sldId id="380" r:id="rId26"/>
    <p:sldId id="322" r:id="rId27"/>
    <p:sldId id="346" r:id="rId28"/>
    <p:sldId id="329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61" r:id="rId37"/>
    <p:sldId id="362" r:id="rId38"/>
    <p:sldId id="363" r:id="rId39"/>
    <p:sldId id="353" r:id="rId40"/>
    <p:sldId id="332" r:id="rId41"/>
    <p:sldId id="365" r:id="rId42"/>
    <p:sldId id="366" r:id="rId43"/>
    <p:sldId id="373" r:id="rId44"/>
    <p:sldId id="367" r:id="rId45"/>
    <p:sldId id="368" r:id="rId46"/>
    <p:sldId id="369" r:id="rId47"/>
    <p:sldId id="370" r:id="rId48"/>
    <p:sldId id="371" r:id="rId49"/>
    <p:sldId id="37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h phung duc" initials="vpd" lastIdx="15" clrIdx="0">
    <p:extLst>
      <p:ext uri="{19B8F6BF-5375-455C-9EA6-DF929625EA0E}">
        <p15:presenceInfo xmlns:p15="http://schemas.microsoft.com/office/powerpoint/2012/main" userId="3f1efed3d451a9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320" y="52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9AB23E-62D6-4838-973A-CCC4EAE1F5F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7F8803-110E-41A7-B486-112DDAF6D017}">
      <dgm:prSet/>
      <dgm:spPr/>
      <dgm:t>
        <a:bodyPr/>
        <a:lstStyle/>
        <a:p>
          <a:pPr>
            <a:lnSpc>
              <a:spcPct val="150000"/>
            </a:lnSpc>
          </a:pPr>
          <a:r>
            <a:rPr lang="vi-VN" i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Tiết kiệm chi phí quản lý, bán hàng</a:t>
          </a:r>
          <a:endParaRPr lang="en-US" i="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652A600-4F6D-485F-AA35-6E88AB3F5159}" type="parTrans" cxnId="{A7E40E74-B34C-432F-B7D3-C825B9FD17B3}">
      <dgm:prSet/>
      <dgm:spPr/>
      <dgm:t>
        <a:bodyPr/>
        <a:lstStyle/>
        <a:p>
          <a:endParaRPr lang="en-US"/>
        </a:p>
      </dgm:t>
    </dgm:pt>
    <dgm:pt modelId="{0F337DB5-5422-4AA0-BA8E-9EAFBBD6B3CB}" type="sibTrans" cxnId="{A7E40E74-B34C-432F-B7D3-C825B9FD17B3}">
      <dgm:prSet/>
      <dgm:spPr/>
      <dgm:t>
        <a:bodyPr/>
        <a:lstStyle/>
        <a:p>
          <a:endParaRPr lang="en-US"/>
        </a:p>
      </dgm:t>
    </dgm:pt>
    <dgm:pt modelId="{F9FCBE98-AE56-4770-93E0-A83562779ABA}">
      <dgm:prSet/>
      <dgm:spPr/>
      <dgm:t>
        <a:bodyPr/>
        <a:lstStyle/>
        <a:p>
          <a:pPr>
            <a:lnSpc>
              <a:spcPct val="150000"/>
            </a:lnSpc>
          </a:pPr>
          <a:r>
            <a:rPr lang="vi-VN" i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Tiếp cận khách hàng nhanh chóng và tiện lợi</a:t>
          </a:r>
          <a:endParaRPr lang="en-US" i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29C23F-9CAC-42F7-8100-15A0E2199312}" type="parTrans" cxnId="{CC38F27A-31C9-46CD-8C67-E2B78F41E2A6}">
      <dgm:prSet/>
      <dgm:spPr/>
      <dgm:t>
        <a:bodyPr/>
        <a:lstStyle/>
        <a:p>
          <a:endParaRPr lang="en-US"/>
        </a:p>
      </dgm:t>
    </dgm:pt>
    <dgm:pt modelId="{ADE6261B-2132-47E1-BB9B-170FFDEAF9AA}" type="sibTrans" cxnId="{CC38F27A-31C9-46CD-8C67-E2B78F41E2A6}">
      <dgm:prSet/>
      <dgm:spPr/>
      <dgm:t>
        <a:bodyPr/>
        <a:lstStyle/>
        <a:p>
          <a:endParaRPr lang="en-US"/>
        </a:p>
      </dgm:t>
    </dgm:pt>
    <dgm:pt modelId="{0A7AEA07-91E5-44B8-86CE-A3ED3091C46A}">
      <dgm:prSet/>
      <dgm:spPr/>
      <dgm:t>
        <a:bodyPr/>
        <a:lstStyle/>
        <a:p>
          <a:pPr>
            <a:lnSpc>
              <a:spcPct val="150000"/>
            </a:lnSpc>
          </a:pPr>
          <a:r>
            <a:rPr lang="vi-VN" i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Độ uy tín và giá trị thương hiệu cao.</a:t>
          </a:r>
          <a:endParaRPr lang="en-US" i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F31365-1AC5-4356-A01F-15BFF6E8763A}" type="parTrans" cxnId="{29B34B61-F2F9-44EC-A28B-6B677F9CF77E}">
      <dgm:prSet/>
      <dgm:spPr/>
      <dgm:t>
        <a:bodyPr/>
        <a:lstStyle/>
        <a:p>
          <a:endParaRPr lang="en-US"/>
        </a:p>
      </dgm:t>
    </dgm:pt>
    <dgm:pt modelId="{144B948E-3902-4FB5-B1DE-B59DCDAA20E0}" type="sibTrans" cxnId="{29B34B61-F2F9-44EC-A28B-6B677F9CF77E}">
      <dgm:prSet/>
      <dgm:spPr/>
      <dgm:t>
        <a:bodyPr/>
        <a:lstStyle/>
        <a:p>
          <a:endParaRPr lang="en-US"/>
        </a:p>
      </dgm:t>
    </dgm:pt>
    <dgm:pt modelId="{75D1BC55-B43B-4403-97A1-D18E7B37EEAD}" type="pres">
      <dgm:prSet presAssocID="{679AB23E-62D6-4838-973A-CCC4EAE1F5F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303A021-DA1D-42BE-8609-59D610166AFA}" type="pres">
      <dgm:prSet presAssocID="{9E7F8803-110E-41A7-B486-112DDAF6D017}" presName="hierRoot1" presStyleCnt="0"/>
      <dgm:spPr/>
    </dgm:pt>
    <dgm:pt modelId="{AC21BB15-3D10-4597-8711-D4809AA9D838}" type="pres">
      <dgm:prSet presAssocID="{9E7F8803-110E-41A7-B486-112DDAF6D017}" presName="composite" presStyleCnt="0"/>
      <dgm:spPr/>
    </dgm:pt>
    <dgm:pt modelId="{D131496A-13C3-4E26-9C38-563BCB082601}" type="pres">
      <dgm:prSet presAssocID="{9E7F8803-110E-41A7-B486-112DDAF6D017}" presName="background" presStyleLbl="node0" presStyleIdx="0" presStyleCnt="3"/>
      <dgm:spPr/>
    </dgm:pt>
    <dgm:pt modelId="{A79D8D23-8554-4582-85AE-79AA6415769E}" type="pres">
      <dgm:prSet presAssocID="{9E7F8803-110E-41A7-B486-112DDAF6D017}" presName="text" presStyleLbl="fgAcc0" presStyleIdx="0" presStyleCnt="3" custLinFactNeighborX="-549" custLinFactNeighborY="-433">
        <dgm:presLayoutVars>
          <dgm:chPref val="3"/>
        </dgm:presLayoutVars>
      </dgm:prSet>
      <dgm:spPr/>
    </dgm:pt>
    <dgm:pt modelId="{522D1C51-A75D-4E49-835B-BE8EA2844E42}" type="pres">
      <dgm:prSet presAssocID="{9E7F8803-110E-41A7-B486-112DDAF6D017}" presName="hierChild2" presStyleCnt="0"/>
      <dgm:spPr/>
    </dgm:pt>
    <dgm:pt modelId="{8B91903F-3E1B-4784-A794-56CA97B1EFF6}" type="pres">
      <dgm:prSet presAssocID="{F9FCBE98-AE56-4770-93E0-A83562779ABA}" presName="hierRoot1" presStyleCnt="0"/>
      <dgm:spPr/>
    </dgm:pt>
    <dgm:pt modelId="{943E051B-8623-4F7B-8588-9CA802E09737}" type="pres">
      <dgm:prSet presAssocID="{F9FCBE98-AE56-4770-93E0-A83562779ABA}" presName="composite" presStyleCnt="0"/>
      <dgm:spPr/>
    </dgm:pt>
    <dgm:pt modelId="{8E3067A4-A7EC-433B-845A-2ED82FC09A0F}" type="pres">
      <dgm:prSet presAssocID="{F9FCBE98-AE56-4770-93E0-A83562779ABA}" presName="background" presStyleLbl="node0" presStyleIdx="1" presStyleCnt="3"/>
      <dgm:spPr/>
    </dgm:pt>
    <dgm:pt modelId="{A4BCBEB0-36F9-4736-A73D-12124E5EEBFA}" type="pres">
      <dgm:prSet presAssocID="{F9FCBE98-AE56-4770-93E0-A83562779ABA}" presName="text" presStyleLbl="fgAcc0" presStyleIdx="1" presStyleCnt="3">
        <dgm:presLayoutVars>
          <dgm:chPref val="3"/>
        </dgm:presLayoutVars>
      </dgm:prSet>
      <dgm:spPr/>
    </dgm:pt>
    <dgm:pt modelId="{789225F3-382B-427E-BE19-6D58795B8F85}" type="pres">
      <dgm:prSet presAssocID="{F9FCBE98-AE56-4770-93E0-A83562779ABA}" presName="hierChild2" presStyleCnt="0"/>
      <dgm:spPr/>
    </dgm:pt>
    <dgm:pt modelId="{B513E44B-7092-46CF-9450-26D2DBC94E3A}" type="pres">
      <dgm:prSet presAssocID="{0A7AEA07-91E5-44B8-86CE-A3ED3091C46A}" presName="hierRoot1" presStyleCnt="0"/>
      <dgm:spPr/>
    </dgm:pt>
    <dgm:pt modelId="{2484622D-A196-48FD-81C4-9644F0D68FEF}" type="pres">
      <dgm:prSet presAssocID="{0A7AEA07-91E5-44B8-86CE-A3ED3091C46A}" presName="composite" presStyleCnt="0"/>
      <dgm:spPr/>
    </dgm:pt>
    <dgm:pt modelId="{98728253-FF20-474D-AAE7-9F0D4F475E2B}" type="pres">
      <dgm:prSet presAssocID="{0A7AEA07-91E5-44B8-86CE-A3ED3091C46A}" presName="background" presStyleLbl="node0" presStyleIdx="2" presStyleCnt="3"/>
      <dgm:spPr/>
    </dgm:pt>
    <dgm:pt modelId="{D9F40D89-D51D-4CB0-8BC4-6B9B27E2A3DB}" type="pres">
      <dgm:prSet presAssocID="{0A7AEA07-91E5-44B8-86CE-A3ED3091C46A}" presName="text" presStyleLbl="fgAcc0" presStyleIdx="2" presStyleCnt="3">
        <dgm:presLayoutVars>
          <dgm:chPref val="3"/>
        </dgm:presLayoutVars>
      </dgm:prSet>
      <dgm:spPr/>
    </dgm:pt>
    <dgm:pt modelId="{6A88A9D4-AF09-48D6-AAD0-7220D9E13FCD}" type="pres">
      <dgm:prSet presAssocID="{0A7AEA07-91E5-44B8-86CE-A3ED3091C46A}" presName="hierChild2" presStyleCnt="0"/>
      <dgm:spPr/>
    </dgm:pt>
  </dgm:ptLst>
  <dgm:cxnLst>
    <dgm:cxn modelId="{8A869031-AEB5-443A-A285-BAC7EF16F9B6}" type="presOf" srcId="{0A7AEA07-91E5-44B8-86CE-A3ED3091C46A}" destId="{D9F40D89-D51D-4CB0-8BC4-6B9B27E2A3DB}" srcOrd="0" destOrd="0" presId="urn:microsoft.com/office/officeart/2005/8/layout/hierarchy1"/>
    <dgm:cxn modelId="{29B34B61-F2F9-44EC-A28B-6B677F9CF77E}" srcId="{679AB23E-62D6-4838-973A-CCC4EAE1F5FA}" destId="{0A7AEA07-91E5-44B8-86CE-A3ED3091C46A}" srcOrd="2" destOrd="0" parTransId="{BDF31365-1AC5-4356-A01F-15BFF6E8763A}" sibTransId="{144B948E-3902-4FB5-B1DE-B59DCDAA20E0}"/>
    <dgm:cxn modelId="{EE32F868-8A80-46D3-A11A-CFC86A47382E}" type="presOf" srcId="{679AB23E-62D6-4838-973A-CCC4EAE1F5FA}" destId="{75D1BC55-B43B-4403-97A1-D18E7B37EEAD}" srcOrd="0" destOrd="0" presId="urn:microsoft.com/office/officeart/2005/8/layout/hierarchy1"/>
    <dgm:cxn modelId="{A7E40E74-B34C-432F-B7D3-C825B9FD17B3}" srcId="{679AB23E-62D6-4838-973A-CCC4EAE1F5FA}" destId="{9E7F8803-110E-41A7-B486-112DDAF6D017}" srcOrd="0" destOrd="0" parTransId="{B652A600-4F6D-485F-AA35-6E88AB3F5159}" sibTransId="{0F337DB5-5422-4AA0-BA8E-9EAFBBD6B3CB}"/>
    <dgm:cxn modelId="{CC38F27A-31C9-46CD-8C67-E2B78F41E2A6}" srcId="{679AB23E-62D6-4838-973A-CCC4EAE1F5FA}" destId="{F9FCBE98-AE56-4770-93E0-A83562779ABA}" srcOrd="1" destOrd="0" parTransId="{F429C23F-9CAC-42F7-8100-15A0E2199312}" sibTransId="{ADE6261B-2132-47E1-BB9B-170FFDEAF9AA}"/>
    <dgm:cxn modelId="{D5901F81-5858-44C8-86FE-7405AB842006}" type="presOf" srcId="{9E7F8803-110E-41A7-B486-112DDAF6D017}" destId="{A79D8D23-8554-4582-85AE-79AA6415769E}" srcOrd="0" destOrd="0" presId="urn:microsoft.com/office/officeart/2005/8/layout/hierarchy1"/>
    <dgm:cxn modelId="{B4B216B1-A791-4B1D-8B06-2B8BC02C6DB7}" type="presOf" srcId="{F9FCBE98-AE56-4770-93E0-A83562779ABA}" destId="{A4BCBEB0-36F9-4736-A73D-12124E5EEBFA}" srcOrd="0" destOrd="0" presId="urn:microsoft.com/office/officeart/2005/8/layout/hierarchy1"/>
    <dgm:cxn modelId="{9FE979B9-4340-43CD-8FA0-38DCA14579DF}" type="presParOf" srcId="{75D1BC55-B43B-4403-97A1-D18E7B37EEAD}" destId="{9303A021-DA1D-42BE-8609-59D610166AFA}" srcOrd="0" destOrd="0" presId="urn:microsoft.com/office/officeart/2005/8/layout/hierarchy1"/>
    <dgm:cxn modelId="{8E40DC16-3841-4E72-B98A-246E7CC8660E}" type="presParOf" srcId="{9303A021-DA1D-42BE-8609-59D610166AFA}" destId="{AC21BB15-3D10-4597-8711-D4809AA9D838}" srcOrd="0" destOrd="0" presId="urn:microsoft.com/office/officeart/2005/8/layout/hierarchy1"/>
    <dgm:cxn modelId="{87B12059-8565-4AE3-80DD-EEAB096E44A9}" type="presParOf" srcId="{AC21BB15-3D10-4597-8711-D4809AA9D838}" destId="{D131496A-13C3-4E26-9C38-563BCB082601}" srcOrd="0" destOrd="0" presId="urn:microsoft.com/office/officeart/2005/8/layout/hierarchy1"/>
    <dgm:cxn modelId="{33FDD215-80B8-4E85-BAD3-59FBF08B59AA}" type="presParOf" srcId="{AC21BB15-3D10-4597-8711-D4809AA9D838}" destId="{A79D8D23-8554-4582-85AE-79AA6415769E}" srcOrd="1" destOrd="0" presId="urn:microsoft.com/office/officeart/2005/8/layout/hierarchy1"/>
    <dgm:cxn modelId="{DBF60ED3-850F-4AC9-BB45-C0109C64F6A3}" type="presParOf" srcId="{9303A021-DA1D-42BE-8609-59D610166AFA}" destId="{522D1C51-A75D-4E49-835B-BE8EA2844E42}" srcOrd="1" destOrd="0" presId="urn:microsoft.com/office/officeart/2005/8/layout/hierarchy1"/>
    <dgm:cxn modelId="{E2BA711B-F8A6-4232-8C0B-75F12157ED64}" type="presParOf" srcId="{75D1BC55-B43B-4403-97A1-D18E7B37EEAD}" destId="{8B91903F-3E1B-4784-A794-56CA97B1EFF6}" srcOrd="1" destOrd="0" presId="urn:microsoft.com/office/officeart/2005/8/layout/hierarchy1"/>
    <dgm:cxn modelId="{06C59DF5-C70B-4201-99C7-E975B19B239D}" type="presParOf" srcId="{8B91903F-3E1B-4784-A794-56CA97B1EFF6}" destId="{943E051B-8623-4F7B-8588-9CA802E09737}" srcOrd="0" destOrd="0" presId="urn:microsoft.com/office/officeart/2005/8/layout/hierarchy1"/>
    <dgm:cxn modelId="{167DCFC7-2307-4FB2-A14B-0A66385CDAEC}" type="presParOf" srcId="{943E051B-8623-4F7B-8588-9CA802E09737}" destId="{8E3067A4-A7EC-433B-845A-2ED82FC09A0F}" srcOrd="0" destOrd="0" presId="urn:microsoft.com/office/officeart/2005/8/layout/hierarchy1"/>
    <dgm:cxn modelId="{21C715E9-FC82-406D-9D8D-B185872AF9B0}" type="presParOf" srcId="{943E051B-8623-4F7B-8588-9CA802E09737}" destId="{A4BCBEB0-36F9-4736-A73D-12124E5EEBFA}" srcOrd="1" destOrd="0" presId="urn:microsoft.com/office/officeart/2005/8/layout/hierarchy1"/>
    <dgm:cxn modelId="{7CB1F019-6F08-4E82-8CA7-61FA20BE3111}" type="presParOf" srcId="{8B91903F-3E1B-4784-A794-56CA97B1EFF6}" destId="{789225F3-382B-427E-BE19-6D58795B8F85}" srcOrd="1" destOrd="0" presId="urn:microsoft.com/office/officeart/2005/8/layout/hierarchy1"/>
    <dgm:cxn modelId="{A3636735-72E0-461C-A142-51FDE419B274}" type="presParOf" srcId="{75D1BC55-B43B-4403-97A1-D18E7B37EEAD}" destId="{B513E44B-7092-46CF-9450-26D2DBC94E3A}" srcOrd="2" destOrd="0" presId="urn:microsoft.com/office/officeart/2005/8/layout/hierarchy1"/>
    <dgm:cxn modelId="{F3BC2DFB-E85D-4C4E-8BF8-E85B7E6710A5}" type="presParOf" srcId="{B513E44B-7092-46CF-9450-26D2DBC94E3A}" destId="{2484622D-A196-48FD-81C4-9644F0D68FEF}" srcOrd="0" destOrd="0" presId="urn:microsoft.com/office/officeart/2005/8/layout/hierarchy1"/>
    <dgm:cxn modelId="{D7ABB5AC-A172-4EA4-B9DB-63B68520AB44}" type="presParOf" srcId="{2484622D-A196-48FD-81C4-9644F0D68FEF}" destId="{98728253-FF20-474D-AAE7-9F0D4F475E2B}" srcOrd="0" destOrd="0" presId="urn:microsoft.com/office/officeart/2005/8/layout/hierarchy1"/>
    <dgm:cxn modelId="{36E8C8CA-5B62-4555-90BE-5DA3134DC84E}" type="presParOf" srcId="{2484622D-A196-48FD-81C4-9644F0D68FEF}" destId="{D9F40D89-D51D-4CB0-8BC4-6B9B27E2A3DB}" srcOrd="1" destOrd="0" presId="urn:microsoft.com/office/officeart/2005/8/layout/hierarchy1"/>
    <dgm:cxn modelId="{44BD948A-EE12-4B7C-B86E-23602ABF731A}" type="presParOf" srcId="{B513E44B-7092-46CF-9450-26D2DBC94E3A}" destId="{6A88A9D4-AF09-48D6-AAD0-7220D9E13FC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9AB23E-62D6-4838-973A-CCC4EAE1F5F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7F8803-110E-41A7-B486-112DDAF6D017}">
      <dgm:prSet/>
      <dgm:spPr/>
      <dgm:t>
        <a:bodyPr/>
        <a:lstStyle/>
        <a:p>
          <a:pPr algn="ctr">
            <a:lnSpc>
              <a:spcPct val="150000"/>
            </a:lnSpc>
          </a:pPr>
          <a:r>
            <a:rPr lang="vi-VN" i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Độ bảo mật thấp,chưa an toàn</a:t>
          </a:r>
          <a:endParaRPr lang="en-US" i="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652A600-4F6D-485F-AA35-6E88AB3F5159}" type="parTrans" cxnId="{A7E40E74-B34C-432F-B7D3-C825B9FD17B3}">
      <dgm:prSet/>
      <dgm:spPr/>
      <dgm:t>
        <a:bodyPr/>
        <a:lstStyle/>
        <a:p>
          <a:endParaRPr lang="en-US"/>
        </a:p>
      </dgm:t>
    </dgm:pt>
    <dgm:pt modelId="{0F337DB5-5422-4AA0-BA8E-9EAFBBD6B3CB}" type="sibTrans" cxnId="{A7E40E74-B34C-432F-B7D3-C825B9FD17B3}">
      <dgm:prSet/>
      <dgm:spPr/>
      <dgm:t>
        <a:bodyPr/>
        <a:lstStyle/>
        <a:p>
          <a:endParaRPr lang="en-US"/>
        </a:p>
      </dgm:t>
    </dgm:pt>
    <dgm:pt modelId="{F9FCBE98-AE56-4770-93E0-A83562779ABA}">
      <dgm:prSet/>
      <dgm:spPr/>
      <dgm:t>
        <a:bodyPr/>
        <a:lstStyle/>
        <a:p>
          <a:pPr>
            <a:lnSpc>
              <a:spcPct val="150000"/>
            </a:lnSpc>
          </a:pPr>
          <a:r>
            <a:rPr lang="vi-VN" i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Tốc độ web chậm</a:t>
          </a:r>
          <a:endParaRPr lang="en-US" i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29C23F-9CAC-42F7-8100-15A0E2199312}" type="parTrans" cxnId="{CC38F27A-31C9-46CD-8C67-E2B78F41E2A6}">
      <dgm:prSet/>
      <dgm:spPr/>
      <dgm:t>
        <a:bodyPr/>
        <a:lstStyle/>
        <a:p>
          <a:endParaRPr lang="en-US"/>
        </a:p>
      </dgm:t>
    </dgm:pt>
    <dgm:pt modelId="{ADE6261B-2132-47E1-BB9B-170FFDEAF9AA}" type="sibTrans" cxnId="{CC38F27A-31C9-46CD-8C67-E2B78F41E2A6}">
      <dgm:prSet/>
      <dgm:spPr/>
      <dgm:t>
        <a:bodyPr/>
        <a:lstStyle/>
        <a:p>
          <a:endParaRPr lang="en-US"/>
        </a:p>
      </dgm:t>
    </dgm:pt>
    <dgm:pt modelId="{0A7AEA07-91E5-44B8-86CE-A3ED3091C46A}">
      <dgm:prSet/>
      <dgm:spPr/>
      <dgm:t>
        <a:bodyPr/>
        <a:lstStyle/>
        <a:p>
          <a:pPr>
            <a:lnSpc>
              <a:spcPct val="150000"/>
            </a:lnSpc>
          </a:pPr>
          <a:r>
            <a:rPr lang="vi-VN" i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Tên miền không chuyên nghiệp</a:t>
          </a:r>
          <a:endParaRPr lang="en-US" i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F31365-1AC5-4356-A01F-15BFF6E8763A}" type="parTrans" cxnId="{29B34B61-F2F9-44EC-A28B-6B677F9CF77E}">
      <dgm:prSet/>
      <dgm:spPr/>
      <dgm:t>
        <a:bodyPr/>
        <a:lstStyle/>
        <a:p>
          <a:endParaRPr lang="en-US"/>
        </a:p>
      </dgm:t>
    </dgm:pt>
    <dgm:pt modelId="{144B948E-3902-4FB5-B1DE-B59DCDAA20E0}" type="sibTrans" cxnId="{29B34B61-F2F9-44EC-A28B-6B677F9CF77E}">
      <dgm:prSet/>
      <dgm:spPr/>
      <dgm:t>
        <a:bodyPr/>
        <a:lstStyle/>
        <a:p>
          <a:endParaRPr lang="en-US"/>
        </a:p>
      </dgm:t>
    </dgm:pt>
    <dgm:pt modelId="{75D1BC55-B43B-4403-97A1-D18E7B37EEAD}" type="pres">
      <dgm:prSet presAssocID="{679AB23E-62D6-4838-973A-CCC4EAE1F5F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303A021-DA1D-42BE-8609-59D610166AFA}" type="pres">
      <dgm:prSet presAssocID="{9E7F8803-110E-41A7-B486-112DDAF6D017}" presName="hierRoot1" presStyleCnt="0"/>
      <dgm:spPr/>
    </dgm:pt>
    <dgm:pt modelId="{AC21BB15-3D10-4597-8711-D4809AA9D838}" type="pres">
      <dgm:prSet presAssocID="{9E7F8803-110E-41A7-B486-112DDAF6D017}" presName="composite" presStyleCnt="0"/>
      <dgm:spPr/>
    </dgm:pt>
    <dgm:pt modelId="{D131496A-13C3-4E26-9C38-563BCB082601}" type="pres">
      <dgm:prSet presAssocID="{9E7F8803-110E-41A7-B486-112DDAF6D017}" presName="background" presStyleLbl="node0" presStyleIdx="0" presStyleCnt="3"/>
      <dgm:spPr/>
    </dgm:pt>
    <dgm:pt modelId="{A79D8D23-8554-4582-85AE-79AA6415769E}" type="pres">
      <dgm:prSet presAssocID="{9E7F8803-110E-41A7-B486-112DDAF6D017}" presName="text" presStyleLbl="fgAcc0" presStyleIdx="0" presStyleCnt="3">
        <dgm:presLayoutVars>
          <dgm:chPref val="3"/>
        </dgm:presLayoutVars>
      </dgm:prSet>
      <dgm:spPr/>
    </dgm:pt>
    <dgm:pt modelId="{522D1C51-A75D-4E49-835B-BE8EA2844E42}" type="pres">
      <dgm:prSet presAssocID="{9E7F8803-110E-41A7-B486-112DDAF6D017}" presName="hierChild2" presStyleCnt="0"/>
      <dgm:spPr/>
    </dgm:pt>
    <dgm:pt modelId="{8B91903F-3E1B-4784-A794-56CA97B1EFF6}" type="pres">
      <dgm:prSet presAssocID="{F9FCBE98-AE56-4770-93E0-A83562779ABA}" presName="hierRoot1" presStyleCnt="0"/>
      <dgm:spPr/>
    </dgm:pt>
    <dgm:pt modelId="{943E051B-8623-4F7B-8588-9CA802E09737}" type="pres">
      <dgm:prSet presAssocID="{F9FCBE98-AE56-4770-93E0-A83562779ABA}" presName="composite" presStyleCnt="0"/>
      <dgm:spPr/>
    </dgm:pt>
    <dgm:pt modelId="{8E3067A4-A7EC-433B-845A-2ED82FC09A0F}" type="pres">
      <dgm:prSet presAssocID="{F9FCBE98-AE56-4770-93E0-A83562779ABA}" presName="background" presStyleLbl="node0" presStyleIdx="1" presStyleCnt="3"/>
      <dgm:spPr/>
    </dgm:pt>
    <dgm:pt modelId="{A4BCBEB0-36F9-4736-A73D-12124E5EEBFA}" type="pres">
      <dgm:prSet presAssocID="{F9FCBE98-AE56-4770-93E0-A83562779ABA}" presName="text" presStyleLbl="fgAcc0" presStyleIdx="1" presStyleCnt="3">
        <dgm:presLayoutVars>
          <dgm:chPref val="3"/>
        </dgm:presLayoutVars>
      </dgm:prSet>
      <dgm:spPr/>
    </dgm:pt>
    <dgm:pt modelId="{789225F3-382B-427E-BE19-6D58795B8F85}" type="pres">
      <dgm:prSet presAssocID="{F9FCBE98-AE56-4770-93E0-A83562779ABA}" presName="hierChild2" presStyleCnt="0"/>
      <dgm:spPr/>
    </dgm:pt>
    <dgm:pt modelId="{B513E44B-7092-46CF-9450-26D2DBC94E3A}" type="pres">
      <dgm:prSet presAssocID="{0A7AEA07-91E5-44B8-86CE-A3ED3091C46A}" presName="hierRoot1" presStyleCnt="0"/>
      <dgm:spPr/>
    </dgm:pt>
    <dgm:pt modelId="{2484622D-A196-48FD-81C4-9644F0D68FEF}" type="pres">
      <dgm:prSet presAssocID="{0A7AEA07-91E5-44B8-86CE-A3ED3091C46A}" presName="composite" presStyleCnt="0"/>
      <dgm:spPr/>
    </dgm:pt>
    <dgm:pt modelId="{98728253-FF20-474D-AAE7-9F0D4F475E2B}" type="pres">
      <dgm:prSet presAssocID="{0A7AEA07-91E5-44B8-86CE-A3ED3091C46A}" presName="background" presStyleLbl="node0" presStyleIdx="2" presStyleCnt="3"/>
      <dgm:spPr/>
    </dgm:pt>
    <dgm:pt modelId="{D9F40D89-D51D-4CB0-8BC4-6B9B27E2A3DB}" type="pres">
      <dgm:prSet presAssocID="{0A7AEA07-91E5-44B8-86CE-A3ED3091C46A}" presName="text" presStyleLbl="fgAcc0" presStyleIdx="2" presStyleCnt="3">
        <dgm:presLayoutVars>
          <dgm:chPref val="3"/>
        </dgm:presLayoutVars>
      </dgm:prSet>
      <dgm:spPr/>
    </dgm:pt>
    <dgm:pt modelId="{6A88A9D4-AF09-48D6-AAD0-7220D9E13FCD}" type="pres">
      <dgm:prSet presAssocID="{0A7AEA07-91E5-44B8-86CE-A3ED3091C46A}" presName="hierChild2" presStyleCnt="0"/>
      <dgm:spPr/>
    </dgm:pt>
  </dgm:ptLst>
  <dgm:cxnLst>
    <dgm:cxn modelId="{8A869031-AEB5-443A-A285-BAC7EF16F9B6}" type="presOf" srcId="{0A7AEA07-91E5-44B8-86CE-A3ED3091C46A}" destId="{D9F40D89-D51D-4CB0-8BC4-6B9B27E2A3DB}" srcOrd="0" destOrd="0" presId="urn:microsoft.com/office/officeart/2005/8/layout/hierarchy1"/>
    <dgm:cxn modelId="{29B34B61-F2F9-44EC-A28B-6B677F9CF77E}" srcId="{679AB23E-62D6-4838-973A-CCC4EAE1F5FA}" destId="{0A7AEA07-91E5-44B8-86CE-A3ED3091C46A}" srcOrd="2" destOrd="0" parTransId="{BDF31365-1AC5-4356-A01F-15BFF6E8763A}" sibTransId="{144B948E-3902-4FB5-B1DE-B59DCDAA20E0}"/>
    <dgm:cxn modelId="{EE32F868-8A80-46D3-A11A-CFC86A47382E}" type="presOf" srcId="{679AB23E-62D6-4838-973A-CCC4EAE1F5FA}" destId="{75D1BC55-B43B-4403-97A1-D18E7B37EEAD}" srcOrd="0" destOrd="0" presId="urn:microsoft.com/office/officeart/2005/8/layout/hierarchy1"/>
    <dgm:cxn modelId="{A7E40E74-B34C-432F-B7D3-C825B9FD17B3}" srcId="{679AB23E-62D6-4838-973A-CCC4EAE1F5FA}" destId="{9E7F8803-110E-41A7-B486-112DDAF6D017}" srcOrd="0" destOrd="0" parTransId="{B652A600-4F6D-485F-AA35-6E88AB3F5159}" sibTransId="{0F337DB5-5422-4AA0-BA8E-9EAFBBD6B3CB}"/>
    <dgm:cxn modelId="{CC38F27A-31C9-46CD-8C67-E2B78F41E2A6}" srcId="{679AB23E-62D6-4838-973A-CCC4EAE1F5FA}" destId="{F9FCBE98-AE56-4770-93E0-A83562779ABA}" srcOrd="1" destOrd="0" parTransId="{F429C23F-9CAC-42F7-8100-15A0E2199312}" sibTransId="{ADE6261B-2132-47E1-BB9B-170FFDEAF9AA}"/>
    <dgm:cxn modelId="{D5901F81-5858-44C8-86FE-7405AB842006}" type="presOf" srcId="{9E7F8803-110E-41A7-B486-112DDAF6D017}" destId="{A79D8D23-8554-4582-85AE-79AA6415769E}" srcOrd="0" destOrd="0" presId="urn:microsoft.com/office/officeart/2005/8/layout/hierarchy1"/>
    <dgm:cxn modelId="{B4B216B1-A791-4B1D-8B06-2B8BC02C6DB7}" type="presOf" srcId="{F9FCBE98-AE56-4770-93E0-A83562779ABA}" destId="{A4BCBEB0-36F9-4736-A73D-12124E5EEBFA}" srcOrd="0" destOrd="0" presId="urn:microsoft.com/office/officeart/2005/8/layout/hierarchy1"/>
    <dgm:cxn modelId="{9FE979B9-4340-43CD-8FA0-38DCA14579DF}" type="presParOf" srcId="{75D1BC55-B43B-4403-97A1-D18E7B37EEAD}" destId="{9303A021-DA1D-42BE-8609-59D610166AFA}" srcOrd="0" destOrd="0" presId="urn:microsoft.com/office/officeart/2005/8/layout/hierarchy1"/>
    <dgm:cxn modelId="{8E40DC16-3841-4E72-B98A-246E7CC8660E}" type="presParOf" srcId="{9303A021-DA1D-42BE-8609-59D610166AFA}" destId="{AC21BB15-3D10-4597-8711-D4809AA9D838}" srcOrd="0" destOrd="0" presId="urn:microsoft.com/office/officeart/2005/8/layout/hierarchy1"/>
    <dgm:cxn modelId="{87B12059-8565-4AE3-80DD-EEAB096E44A9}" type="presParOf" srcId="{AC21BB15-3D10-4597-8711-D4809AA9D838}" destId="{D131496A-13C3-4E26-9C38-563BCB082601}" srcOrd="0" destOrd="0" presId="urn:microsoft.com/office/officeart/2005/8/layout/hierarchy1"/>
    <dgm:cxn modelId="{33FDD215-80B8-4E85-BAD3-59FBF08B59AA}" type="presParOf" srcId="{AC21BB15-3D10-4597-8711-D4809AA9D838}" destId="{A79D8D23-8554-4582-85AE-79AA6415769E}" srcOrd="1" destOrd="0" presId="urn:microsoft.com/office/officeart/2005/8/layout/hierarchy1"/>
    <dgm:cxn modelId="{DBF60ED3-850F-4AC9-BB45-C0109C64F6A3}" type="presParOf" srcId="{9303A021-DA1D-42BE-8609-59D610166AFA}" destId="{522D1C51-A75D-4E49-835B-BE8EA2844E42}" srcOrd="1" destOrd="0" presId="urn:microsoft.com/office/officeart/2005/8/layout/hierarchy1"/>
    <dgm:cxn modelId="{E2BA711B-F8A6-4232-8C0B-75F12157ED64}" type="presParOf" srcId="{75D1BC55-B43B-4403-97A1-D18E7B37EEAD}" destId="{8B91903F-3E1B-4784-A794-56CA97B1EFF6}" srcOrd="1" destOrd="0" presId="urn:microsoft.com/office/officeart/2005/8/layout/hierarchy1"/>
    <dgm:cxn modelId="{06C59DF5-C70B-4201-99C7-E975B19B239D}" type="presParOf" srcId="{8B91903F-3E1B-4784-A794-56CA97B1EFF6}" destId="{943E051B-8623-4F7B-8588-9CA802E09737}" srcOrd="0" destOrd="0" presId="urn:microsoft.com/office/officeart/2005/8/layout/hierarchy1"/>
    <dgm:cxn modelId="{167DCFC7-2307-4FB2-A14B-0A66385CDAEC}" type="presParOf" srcId="{943E051B-8623-4F7B-8588-9CA802E09737}" destId="{8E3067A4-A7EC-433B-845A-2ED82FC09A0F}" srcOrd="0" destOrd="0" presId="urn:microsoft.com/office/officeart/2005/8/layout/hierarchy1"/>
    <dgm:cxn modelId="{21C715E9-FC82-406D-9D8D-B185872AF9B0}" type="presParOf" srcId="{943E051B-8623-4F7B-8588-9CA802E09737}" destId="{A4BCBEB0-36F9-4736-A73D-12124E5EEBFA}" srcOrd="1" destOrd="0" presId="urn:microsoft.com/office/officeart/2005/8/layout/hierarchy1"/>
    <dgm:cxn modelId="{7CB1F019-6F08-4E82-8CA7-61FA20BE3111}" type="presParOf" srcId="{8B91903F-3E1B-4784-A794-56CA97B1EFF6}" destId="{789225F3-382B-427E-BE19-6D58795B8F85}" srcOrd="1" destOrd="0" presId="urn:microsoft.com/office/officeart/2005/8/layout/hierarchy1"/>
    <dgm:cxn modelId="{A3636735-72E0-461C-A142-51FDE419B274}" type="presParOf" srcId="{75D1BC55-B43B-4403-97A1-D18E7B37EEAD}" destId="{B513E44B-7092-46CF-9450-26D2DBC94E3A}" srcOrd="2" destOrd="0" presId="urn:microsoft.com/office/officeart/2005/8/layout/hierarchy1"/>
    <dgm:cxn modelId="{F3BC2DFB-E85D-4C4E-8BF8-E85B7E6710A5}" type="presParOf" srcId="{B513E44B-7092-46CF-9450-26D2DBC94E3A}" destId="{2484622D-A196-48FD-81C4-9644F0D68FEF}" srcOrd="0" destOrd="0" presId="urn:microsoft.com/office/officeart/2005/8/layout/hierarchy1"/>
    <dgm:cxn modelId="{D7ABB5AC-A172-4EA4-B9DB-63B68520AB44}" type="presParOf" srcId="{2484622D-A196-48FD-81C4-9644F0D68FEF}" destId="{98728253-FF20-474D-AAE7-9F0D4F475E2B}" srcOrd="0" destOrd="0" presId="urn:microsoft.com/office/officeart/2005/8/layout/hierarchy1"/>
    <dgm:cxn modelId="{36E8C8CA-5B62-4555-90BE-5DA3134DC84E}" type="presParOf" srcId="{2484622D-A196-48FD-81C4-9644F0D68FEF}" destId="{D9F40D89-D51D-4CB0-8BC4-6B9B27E2A3DB}" srcOrd="1" destOrd="0" presId="urn:microsoft.com/office/officeart/2005/8/layout/hierarchy1"/>
    <dgm:cxn modelId="{44BD948A-EE12-4B7C-B86E-23602ABF731A}" type="presParOf" srcId="{B513E44B-7092-46CF-9450-26D2DBC94E3A}" destId="{6A88A9D4-AF09-48D6-AAD0-7220D9E13FC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F61E20-8A1A-450A-88EE-0323E9AECE0B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DF99E02-6A68-4157-878C-D2DDDECE973A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Chức</a:t>
          </a:r>
          <a:r>
            <a:rPr lang="en-US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quản</a:t>
          </a:r>
          <a:r>
            <a:rPr lang="en-US" sz="18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18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18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18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Tài khoản</a:t>
          </a:r>
          <a:endParaRPr lang="en-US" sz="18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EEA9E2-DBFE-4AA9-919D-FA31A44B072A}" type="parTrans" cxnId="{53ABE360-EB0C-4B6D-A322-CD8A353AF833}">
      <dgm:prSet/>
      <dgm:spPr/>
      <dgm:t>
        <a:bodyPr/>
        <a:lstStyle/>
        <a:p>
          <a:endParaRPr lang="en-US"/>
        </a:p>
      </dgm:t>
    </dgm:pt>
    <dgm:pt modelId="{2AB61F46-CA70-41CB-B1CB-4548726C4F65}" type="sibTrans" cxnId="{53ABE360-EB0C-4B6D-A322-CD8A353AF833}">
      <dgm:prSet custT="1"/>
      <dgm:spPr/>
      <dgm:t>
        <a:bodyPr/>
        <a:lstStyle/>
        <a:p>
          <a:pPr>
            <a:lnSpc>
              <a:spcPct val="150000"/>
            </a:lnSpc>
          </a:pPr>
          <a:endParaRPr lang="en-US" sz="70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3C1A92-2DC2-4BD5-B8ED-8DF850EA364F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Chức</a:t>
          </a:r>
          <a:r>
            <a:rPr lang="en-US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quản</a:t>
          </a:r>
          <a:r>
            <a:rPr lang="en-US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lý </a:t>
          </a:r>
          <a:r>
            <a:rPr lang="en-US" sz="18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Nhân</a:t>
          </a:r>
          <a:r>
            <a:rPr lang="en-US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viên</a:t>
          </a:r>
          <a:endParaRPr lang="en-US" sz="18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422551-999E-476F-8543-6E0DFAA0DD2A}" type="parTrans" cxnId="{D82314D7-9B5B-4DD4-888E-5A0F95DD7015}">
      <dgm:prSet/>
      <dgm:spPr/>
      <dgm:t>
        <a:bodyPr/>
        <a:lstStyle/>
        <a:p>
          <a:endParaRPr lang="en-US"/>
        </a:p>
      </dgm:t>
    </dgm:pt>
    <dgm:pt modelId="{A4FDB103-3DEF-4658-8DF8-0E905A5854E8}" type="sibTrans" cxnId="{D82314D7-9B5B-4DD4-888E-5A0F95DD7015}">
      <dgm:prSet custT="1"/>
      <dgm:spPr/>
      <dgm:t>
        <a:bodyPr/>
        <a:lstStyle/>
        <a:p>
          <a:pPr>
            <a:lnSpc>
              <a:spcPct val="150000"/>
            </a:lnSpc>
          </a:pPr>
          <a:endParaRPr lang="en-US" sz="70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4D3FCBA-05F6-4622-989F-1C152AAF93CC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Chức</a:t>
          </a:r>
          <a:r>
            <a:rPr lang="en-US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quản</a:t>
          </a:r>
          <a:r>
            <a:rPr lang="en-US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vi-VN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Menu</a:t>
          </a:r>
          <a:endParaRPr lang="en-US" sz="18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8DBEFE2-8803-4766-B82B-BDEA65596EF3}" type="parTrans" cxnId="{E53AE21F-C307-42B7-8F66-C5617FA2462F}">
      <dgm:prSet/>
      <dgm:spPr/>
      <dgm:t>
        <a:bodyPr/>
        <a:lstStyle/>
        <a:p>
          <a:endParaRPr lang="en-US"/>
        </a:p>
      </dgm:t>
    </dgm:pt>
    <dgm:pt modelId="{FAC9490F-3004-41DC-BD1F-9D99BD35CA8C}" type="sibTrans" cxnId="{E53AE21F-C307-42B7-8F66-C5617FA2462F}">
      <dgm:prSet custT="1"/>
      <dgm:spPr/>
      <dgm:t>
        <a:bodyPr/>
        <a:lstStyle/>
        <a:p>
          <a:pPr>
            <a:lnSpc>
              <a:spcPct val="150000"/>
            </a:lnSpc>
          </a:pPr>
          <a:endParaRPr lang="en-US" sz="70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AC1A32-B633-4FEE-8D10-78F68939ED6C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Chức</a:t>
          </a:r>
          <a:r>
            <a:rPr lang="en-US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quản</a:t>
          </a:r>
          <a:r>
            <a:rPr lang="en-US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Bàn</a:t>
          </a:r>
          <a:r>
            <a:rPr lang="en-US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ăn</a:t>
          </a:r>
          <a:r>
            <a:rPr lang="en-US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US" sz="18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F9D8671-56C1-4D09-BF72-ADD75933CBBD}" type="parTrans" cxnId="{A8C2D369-0C0A-4549-A10A-460CAB74E098}">
      <dgm:prSet/>
      <dgm:spPr/>
      <dgm:t>
        <a:bodyPr/>
        <a:lstStyle/>
        <a:p>
          <a:endParaRPr lang="en-US"/>
        </a:p>
      </dgm:t>
    </dgm:pt>
    <dgm:pt modelId="{D964CED4-9C0D-4159-88B6-CDB677445B6C}" type="sibTrans" cxnId="{A8C2D369-0C0A-4549-A10A-460CAB74E098}">
      <dgm:prSet custT="1"/>
      <dgm:spPr/>
      <dgm:t>
        <a:bodyPr/>
        <a:lstStyle/>
        <a:p>
          <a:pPr>
            <a:lnSpc>
              <a:spcPct val="150000"/>
            </a:lnSpc>
          </a:pPr>
          <a:endParaRPr lang="en-US" sz="70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B08CCCD-D83D-4718-8A11-3E2AF4737B1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Chức</a:t>
          </a:r>
          <a:r>
            <a:rPr lang="en-US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quản</a:t>
          </a:r>
          <a:r>
            <a:rPr lang="en-US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Hóa</a:t>
          </a:r>
          <a:r>
            <a:rPr lang="en-US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đơn</a:t>
          </a:r>
          <a:r>
            <a:rPr lang="en-US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US" sz="18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747D8AD-4378-452F-AFCE-71D9A445B6DA}" type="parTrans" cxnId="{5409DEB8-6BBC-4822-87C4-1DCB29A73CF3}">
      <dgm:prSet/>
      <dgm:spPr/>
      <dgm:t>
        <a:bodyPr/>
        <a:lstStyle/>
        <a:p>
          <a:endParaRPr lang="en-US"/>
        </a:p>
      </dgm:t>
    </dgm:pt>
    <dgm:pt modelId="{575A5D8C-4440-47C9-99B7-002239DD0182}" type="sibTrans" cxnId="{5409DEB8-6BBC-4822-87C4-1DCB29A73CF3}">
      <dgm:prSet custT="1"/>
      <dgm:spPr/>
      <dgm:t>
        <a:bodyPr/>
        <a:lstStyle/>
        <a:p>
          <a:pPr>
            <a:lnSpc>
              <a:spcPct val="150000"/>
            </a:lnSpc>
          </a:pPr>
          <a:endParaRPr lang="en-US" sz="70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7CA6CC3-E910-4EB1-96D6-11AF4D86E42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Chức năng quản </a:t>
          </a:r>
          <a:r>
            <a:rPr lang="vi-VN" sz="18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lý Sổ quỹ</a:t>
          </a:r>
          <a:endParaRPr lang="en-US" sz="180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7F692CE-68A7-4B67-8E9B-C6997E8592FE}" type="parTrans" cxnId="{726A1BA1-6660-4904-8348-4F8EC4BC7668}">
      <dgm:prSet/>
      <dgm:spPr/>
      <dgm:t>
        <a:bodyPr/>
        <a:lstStyle/>
        <a:p>
          <a:endParaRPr lang="en-US"/>
        </a:p>
      </dgm:t>
    </dgm:pt>
    <dgm:pt modelId="{F2CEFEDF-D7E1-421B-A3BE-8B0700114719}" type="sibTrans" cxnId="{726A1BA1-6660-4904-8348-4F8EC4BC7668}">
      <dgm:prSet custT="1"/>
      <dgm:spPr/>
      <dgm:t>
        <a:bodyPr/>
        <a:lstStyle/>
        <a:p>
          <a:pPr>
            <a:lnSpc>
              <a:spcPct val="150000"/>
            </a:lnSpc>
          </a:pPr>
          <a:endParaRPr lang="en-US" sz="70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A1F3D07-3FA0-424A-9070-965BFB596A33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Chức năng  báo cáo </a:t>
          </a:r>
          <a:r>
            <a:rPr lang="vi-VN" sz="18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Doanh thu</a:t>
          </a:r>
          <a:endParaRPr lang="en-US" sz="180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245C5DE-429F-424E-BDC2-93B614C55975}" type="parTrans" cxnId="{9EF41C6B-1A8E-4218-8084-FBD5D355EF31}">
      <dgm:prSet/>
      <dgm:spPr/>
      <dgm:t>
        <a:bodyPr/>
        <a:lstStyle/>
        <a:p>
          <a:endParaRPr lang="en-US"/>
        </a:p>
      </dgm:t>
    </dgm:pt>
    <dgm:pt modelId="{DC83AEEA-DB3B-4B30-A838-F801A9652228}" type="sibTrans" cxnId="{9EF41C6B-1A8E-4218-8084-FBD5D355EF31}">
      <dgm:prSet/>
      <dgm:spPr/>
      <dgm:t>
        <a:bodyPr/>
        <a:lstStyle/>
        <a:p>
          <a:endParaRPr lang="en-US"/>
        </a:p>
      </dgm:t>
    </dgm:pt>
    <dgm:pt modelId="{4126A495-2ED9-448B-9479-C5EB7A9BCECF}" type="pres">
      <dgm:prSet presAssocID="{88F61E20-8A1A-450A-88EE-0323E9AECE0B}" presName="Name0" presStyleCnt="0">
        <dgm:presLayoutVars>
          <dgm:dir/>
          <dgm:resizeHandles val="exact"/>
        </dgm:presLayoutVars>
      </dgm:prSet>
      <dgm:spPr/>
    </dgm:pt>
    <dgm:pt modelId="{3704B622-A892-45DA-BE73-2740B46D6024}" type="pres">
      <dgm:prSet presAssocID="{9DF99E02-6A68-4157-878C-D2DDDECE973A}" presName="node" presStyleLbl="node1" presStyleIdx="0" presStyleCnt="7">
        <dgm:presLayoutVars>
          <dgm:bulletEnabled val="1"/>
        </dgm:presLayoutVars>
      </dgm:prSet>
      <dgm:spPr/>
    </dgm:pt>
    <dgm:pt modelId="{05B0341A-3581-4A64-8C82-9AB7DEA672FB}" type="pres">
      <dgm:prSet presAssocID="{2AB61F46-CA70-41CB-B1CB-4548726C4F65}" presName="sibTrans" presStyleLbl="sibTrans1D1" presStyleIdx="0" presStyleCnt="6"/>
      <dgm:spPr/>
    </dgm:pt>
    <dgm:pt modelId="{D0A584BB-CA51-41B3-9C4B-97B302C7BB34}" type="pres">
      <dgm:prSet presAssocID="{2AB61F46-CA70-41CB-B1CB-4548726C4F65}" presName="connectorText" presStyleLbl="sibTrans1D1" presStyleIdx="0" presStyleCnt="6"/>
      <dgm:spPr/>
    </dgm:pt>
    <dgm:pt modelId="{E3E3EA54-79CF-4666-96DC-044925395368}" type="pres">
      <dgm:prSet presAssocID="{3D3C1A92-2DC2-4BD5-B8ED-8DF850EA364F}" presName="node" presStyleLbl="node1" presStyleIdx="1" presStyleCnt="7">
        <dgm:presLayoutVars>
          <dgm:bulletEnabled val="1"/>
        </dgm:presLayoutVars>
      </dgm:prSet>
      <dgm:spPr/>
    </dgm:pt>
    <dgm:pt modelId="{F0E1C3FC-DDC0-46F9-ADEF-C47F0D872F0E}" type="pres">
      <dgm:prSet presAssocID="{A4FDB103-3DEF-4658-8DF8-0E905A5854E8}" presName="sibTrans" presStyleLbl="sibTrans1D1" presStyleIdx="1" presStyleCnt="6"/>
      <dgm:spPr/>
    </dgm:pt>
    <dgm:pt modelId="{D5FD04F3-DD59-428E-9A88-3F57A6A6EE23}" type="pres">
      <dgm:prSet presAssocID="{A4FDB103-3DEF-4658-8DF8-0E905A5854E8}" presName="connectorText" presStyleLbl="sibTrans1D1" presStyleIdx="1" presStyleCnt="6"/>
      <dgm:spPr/>
    </dgm:pt>
    <dgm:pt modelId="{59CE72C0-82D8-4F3C-A4C6-EE027468C7F7}" type="pres">
      <dgm:prSet presAssocID="{74D3FCBA-05F6-4622-989F-1C152AAF93CC}" presName="node" presStyleLbl="node1" presStyleIdx="2" presStyleCnt="7">
        <dgm:presLayoutVars>
          <dgm:bulletEnabled val="1"/>
        </dgm:presLayoutVars>
      </dgm:prSet>
      <dgm:spPr/>
    </dgm:pt>
    <dgm:pt modelId="{7199B78C-2B5D-496E-966E-FBC27733BE0A}" type="pres">
      <dgm:prSet presAssocID="{FAC9490F-3004-41DC-BD1F-9D99BD35CA8C}" presName="sibTrans" presStyleLbl="sibTrans1D1" presStyleIdx="2" presStyleCnt="6"/>
      <dgm:spPr/>
    </dgm:pt>
    <dgm:pt modelId="{9322E12A-3DB8-4319-AA9B-83E7F9BBB321}" type="pres">
      <dgm:prSet presAssocID="{FAC9490F-3004-41DC-BD1F-9D99BD35CA8C}" presName="connectorText" presStyleLbl="sibTrans1D1" presStyleIdx="2" presStyleCnt="6"/>
      <dgm:spPr/>
    </dgm:pt>
    <dgm:pt modelId="{F8FB62DC-09A5-4CC1-8EDC-3F31C247D36C}" type="pres">
      <dgm:prSet presAssocID="{C0AC1A32-B633-4FEE-8D10-78F68939ED6C}" presName="node" presStyleLbl="node1" presStyleIdx="3" presStyleCnt="7">
        <dgm:presLayoutVars>
          <dgm:bulletEnabled val="1"/>
        </dgm:presLayoutVars>
      </dgm:prSet>
      <dgm:spPr/>
    </dgm:pt>
    <dgm:pt modelId="{07CDFF1B-2A48-44F2-89EE-4312974F6727}" type="pres">
      <dgm:prSet presAssocID="{D964CED4-9C0D-4159-88B6-CDB677445B6C}" presName="sibTrans" presStyleLbl="sibTrans1D1" presStyleIdx="3" presStyleCnt="6"/>
      <dgm:spPr/>
    </dgm:pt>
    <dgm:pt modelId="{B82091C2-14D0-48AD-A897-B48BC35D0833}" type="pres">
      <dgm:prSet presAssocID="{D964CED4-9C0D-4159-88B6-CDB677445B6C}" presName="connectorText" presStyleLbl="sibTrans1D1" presStyleIdx="3" presStyleCnt="6"/>
      <dgm:spPr/>
    </dgm:pt>
    <dgm:pt modelId="{5EEAF333-284A-4184-8D1E-C7BD01B0F936}" type="pres">
      <dgm:prSet presAssocID="{8B08CCCD-D83D-4718-8A11-3E2AF4737B1D}" presName="node" presStyleLbl="node1" presStyleIdx="4" presStyleCnt="7">
        <dgm:presLayoutVars>
          <dgm:bulletEnabled val="1"/>
        </dgm:presLayoutVars>
      </dgm:prSet>
      <dgm:spPr/>
    </dgm:pt>
    <dgm:pt modelId="{244AB021-3E24-4D17-BD6A-1E23B05A5FB3}" type="pres">
      <dgm:prSet presAssocID="{575A5D8C-4440-47C9-99B7-002239DD0182}" presName="sibTrans" presStyleLbl="sibTrans1D1" presStyleIdx="4" presStyleCnt="6"/>
      <dgm:spPr/>
    </dgm:pt>
    <dgm:pt modelId="{59C64170-0A88-4296-831C-87A96F9E73EF}" type="pres">
      <dgm:prSet presAssocID="{575A5D8C-4440-47C9-99B7-002239DD0182}" presName="connectorText" presStyleLbl="sibTrans1D1" presStyleIdx="4" presStyleCnt="6"/>
      <dgm:spPr/>
    </dgm:pt>
    <dgm:pt modelId="{7A99F8E5-2DB3-40AA-BCA8-CA421D6D5757}" type="pres">
      <dgm:prSet presAssocID="{47CA6CC3-E910-4EB1-96D6-11AF4D86E42D}" presName="node" presStyleLbl="node1" presStyleIdx="5" presStyleCnt="7">
        <dgm:presLayoutVars>
          <dgm:bulletEnabled val="1"/>
        </dgm:presLayoutVars>
      </dgm:prSet>
      <dgm:spPr/>
    </dgm:pt>
    <dgm:pt modelId="{9A9F34C7-9ADD-490A-9C9C-A7633D5E4E03}" type="pres">
      <dgm:prSet presAssocID="{F2CEFEDF-D7E1-421B-A3BE-8B0700114719}" presName="sibTrans" presStyleLbl="sibTrans1D1" presStyleIdx="5" presStyleCnt="6"/>
      <dgm:spPr/>
    </dgm:pt>
    <dgm:pt modelId="{70F4403B-79CE-4300-B2DA-3E4464A52D2C}" type="pres">
      <dgm:prSet presAssocID="{F2CEFEDF-D7E1-421B-A3BE-8B0700114719}" presName="connectorText" presStyleLbl="sibTrans1D1" presStyleIdx="5" presStyleCnt="6"/>
      <dgm:spPr/>
    </dgm:pt>
    <dgm:pt modelId="{C1591A48-27D2-4CEF-B22B-03C60E0B5596}" type="pres">
      <dgm:prSet presAssocID="{BA1F3D07-3FA0-424A-9070-965BFB596A33}" presName="node" presStyleLbl="node1" presStyleIdx="6" presStyleCnt="7">
        <dgm:presLayoutVars>
          <dgm:bulletEnabled val="1"/>
        </dgm:presLayoutVars>
      </dgm:prSet>
      <dgm:spPr/>
    </dgm:pt>
  </dgm:ptLst>
  <dgm:cxnLst>
    <dgm:cxn modelId="{611B5000-7DF2-45E0-B17B-F1DD49A26673}" type="presOf" srcId="{D964CED4-9C0D-4159-88B6-CDB677445B6C}" destId="{B82091C2-14D0-48AD-A897-B48BC35D0833}" srcOrd="1" destOrd="0" presId="urn:microsoft.com/office/officeart/2016/7/layout/RepeatingBendingProcessNew"/>
    <dgm:cxn modelId="{99642507-5ACC-461F-89D0-ACA8F9D60BE7}" type="presOf" srcId="{BA1F3D07-3FA0-424A-9070-965BFB596A33}" destId="{C1591A48-27D2-4CEF-B22B-03C60E0B5596}" srcOrd="0" destOrd="0" presId="urn:microsoft.com/office/officeart/2016/7/layout/RepeatingBendingProcessNew"/>
    <dgm:cxn modelId="{365A590B-A2BA-4883-8373-2FB54DCEEB3E}" type="presOf" srcId="{575A5D8C-4440-47C9-99B7-002239DD0182}" destId="{59C64170-0A88-4296-831C-87A96F9E73EF}" srcOrd="1" destOrd="0" presId="urn:microsoft.com/office/officeart/2016/7/layout/RepeatingBendingProcessNew"/>
    <dgm:cxn modelId="{411CA412-5010-4E3E-88B2-41EFEE80638B}" type="presOf" srcId="{47CA6CC3-E910-4EB1-96D6-11AF4D86E42D}" destId="{7A99F8E5-2DB3-40AA-BCA8-CA421D6D5757}" srcOrd="0" destOrd="0" presId="urn:microsoft.com/office/officeart/2016/7/layout/RepeatingBendingProcessNew"/>
    <dgm:cxn modelId="{8ACABB12-CCE7-41AD-B2BB-EC55D39BCBDE}" type="presOf" srcId="{FAC9490F-3004-41DC-BD1F-9D99BD35CA8C}" destId="{7199B78C-2B5D-496E-966E-FBC27733BE0A}" srcOrd="0" destOrd="0" presId="urn:microsoft.com/office/officeart/2016/7/layout/RepeatingBendingProcessNew"/>
    <dgm:cxn modelId="{37C05514-C04C-42E8-BA9B-C96A8A9A90E0}" type="presOf" srcId="{FAC9490F-3004-41DC-BD1F-9D99BD35CA8C}" destId="{9322E12A-3DB8-4319-AA9B-83E7F9BBB321}" srcOrd="1" destOrd="0" presId="urn:microsoft.com/office/officeart/2016/7/layout/RepeatingBendingProcessNew"/>
    <dgm:cxn modelId="{6759741E-17D5-4AC7-A88A-046323F456B8}" type="presOf" srcId="{2AB61F46-CA70-41CB-B1CB-4548726C4F65}" destId="{D0A584BB-CA51-41B3-9C4B-97B302C7BB34}" srcOrd="1" destOrd="0" presId="urn:microsoft.com/office/officeart/2016/7/layout/RepeatingBendingProcessNew"/>
    <dgm:cxn modelId="{E53AE21F-C307-42B7-8F66-C5617FA2462F}" srcId="{88F61E20-8A1A-450A-88EE-0323E9AECE0B}" destId="{74D3FCBA-05F6-4622-989F-1C152AAF93CC}" srcOrd="2" destOrd="0" parTransId="{58DBEFE2-8803-4766-B82B-BDEA65596EF3}" sibTransId="{FAC9490F-3004-41DC-BD1F-9D99BD35CA8C}"/>
    <dgm:cxn modelId="{2B603622-4547-4DAD-914E-D7E2CFC3703B}" type="presOf" srcId="{D964CED4-9C0D-4159-88B6-CDB677445B6C}" destId="{07CDFF1B-2A48-44F2-89EE-4312974F6727}" srcOrd="0" destOrd="0" presId="urn:microsoft.com/office/officeart/2016/7/layout/RepeatingBendingProcessNew"/>
    <dgm:cxn modelId="{208D6936-97A0-42F1-884D-57206C0FCE71}" type="presOf" srcId="{C0AC1A32-B633-4FEE-8D10-78F68939ED6C}" destId="{F8FB62DC-09A5-4CC1-8EDC-3F31C247D36C}" srcOrd="0" destOrd="0" presId="urn:microsoft.com/office/officeart/2016/7/layout/RepeatingBendingProcessNew"/>
    <dgm:cxn modelId="{53ABE360-EB0C-4B6D-A322-CD8A353AF833}" srcId="{88F61E20-8A1A-450A-88EE-0323E9AECE0B}" destId="{9DF99E02-6A68-4157-878C-D2DDDECE973A}" srcOrd="0" destOrd="0" parTransId="{17EEA9E2-DBFE-4AA9-919D-FA31A44B072A}" sibTransId="{2AB61F46-CA70-41CB-B1CB-4548726C4F65}"/>
    <dgm:cxn modelId="{D6126361-B0C8-4E5F-B8F5-D58161952030}" type="presOf" srcId="{A4FDB103-3DEF-4658-8DF8-0E905A5854E8}" destId="{D5FD04F3-DD59-428E-9A88-3F57A6A6EE23}" srcOrd="1" destOrd="0" presId="urn:microsoft.com/office/officeart/2016/7/layout/RepeatingBendingProcessNew"/>
    <dgm:cxn modelId="{CBF99346-155A-41C2-B631-05500CC3AF6B}" type="presOf" srcId="{575A5D8C-4440-47C9-99B7-002239DD0182}" destId="{244AB021-3E24-4D17-BD6A-1E23B05A5FB3}" srcOrd="0" destOrd="0" presId="urn:microsoft.com/office/officeart/2016/7/layout/RepeatingBendingProcessNew"/>
    <dgm:cxn modelId="{A8C2D369-0C0A-4549-A10A-460CAB74E098}" srcId="{88F61E20-8A1A-450A-88EE-0323E9AECE0B}" destId="{C0AC1A32-B633-4FEE-8D10-78F68939ED6C}" srcOrd="3" destOrd="0" parTransId="{2F9D8671-56C1-4D09-BF72-ADD75933CBBD}" sibTransId="{D964CED4-9C0D-4159-88B6-CDB677445B6C}"/>
    <dgm:cxn modelId="{9EF41C6B-1A8E-4218-8084-FBD5D355EF31}" srcId="{88F61E20-8A1A-450A-88EE-0323E9AECE0B}" destId="{BA1F3D07-3FA0-424A-9070-965BFB596A33}" srcOrd="6" destOrd="0" parTransId="{3245C5DE-429F-424E-BDC2-93B614C55975}" sibTransId="{DC83AEEA-DB3B-4B30-A838-F801A9652228}"/>
    <dgm:cxn modelId="{0E581656-E049-4CC4-9FEB-1F84C10828A7}" type="presOf" srcId="{74D3FCBA-05F6-4622-989F-1C152AAF93CC}" destId="{59CE72C0-82D8-4F3C-A4C6-EE027468C7F7}" srcOrd="0" destOrd="0" presId="urn:microsoft.com/office/officeart/2016/7/layout/RepeatingBendingProcessNew"/>
    <dgm:cxn modelId="{2F947B59-6EEA-4585-AA30-6FC3672CFD9A}" type="presOf" srcId="{88F61E20-8A1A-450A-88EE-0323E9AECE0B}" destId="{4126A495-2ED9-448B-9479-C5EB7A9BCECF}" srcOrd="0" destOrd="0" presId="urn:microsoft.com/office/officeart/2016/7/layout/RepeatingBendingProcessNew"/>
    <dgm:cxn modelId="{4CC5317D-262A-49D1-A7C7-579C93097E64}" type="presOf" srcId="{F2CEFEDF-D7E1-421B-A3BE-8B0700114719}" destId="{9A9F34C7-9ADD-490A-9C9C-A7633D5E4E03}" srcOrd="0" destOrd="0" presId="urn:microsoft.com/office/officeart/2016/7/layout/RepeatingBendingProcessNew"/>
    <dgm:cxn modelId="{28C8B789-4670-419D-9995-97ED1B2CAF83}" type="presOf" srcId="{F2CEFEDF-D7E1-421B-A3BE-8B0700114719}" destId="{70F4403B-79CE-4300-B2DA-3E4464A52D2C}" srcOrd="1" destOrd="0" presId="urn:microsoft.com/office/officeart/2016/7/layout/RepeatingBendingProcessNew"/>
    <dgm:cxn modelId="{726A1BA1-6660-4904-8348-4F8EC4BC7668}" srcId="{88F61E20-8A1A-450A-88EE-0323E9AECE0B}" destId="{47CA6CC3-E910-4EB1-96D6-11AF4D86E42D}" srcOrd="5" destOrd="0" parTransId="{97F692CE-68A7-4B67-8E9B-C6997E8592FE}" sibTransId="{F2CEFEDF-D7E1-421B-A3BE-8B0700114719}"/>
    <dgm:cxn modelId="{5409DEB8-6BBC-4822-87C4-1DCB29A73CF3}" srcId="{88F61E20-8A1A-450A-88EE-0323E9AECE0B}" destId="{8B08CCCD-D83D-4718-8A11-3E2AF4737B1D}" srcOrd="4" destOrd="0" parTransId="{7747D8AD-4378-452F-AFCE-71D9A445B6DA}" sibTransId="{575A5D8C-4440-47C9-99B7-002239DD0182}"/>
    <dgm:cxn modelId="{B34E95C0-E410-4B1F-B116-988E9A100A3E}" type="presOf" srcId="{8B08CCCD-D83D-4718-8A11-3E2AF4737B1D}" destId="{5EEAF333-284A-4184-8D1E-C7BD01B0F936}" srcOrd="0" destOrd="0" presId="urn:microsoft.com/office/officeart/2016/7/layout/RepeatingBendingProcessNew"/>
    <dgm:cxn modelId="{D13DD9D2-6E50-4CBC-9868-20FC1618DF8E}" type="presOf" srcId="{3D3C1A92-2DC2-4BD5-B8ED-8DF850EA364F}" destId="{E3E3EA54-79CF-4666-96DC-044925395368}" srcOrd="0" destOrd="0" presId="urn:microsoft.com/office/officeart/2016/7/layout/RepeatingBendingProcessNew"/>
    <dgm:cxn modelId="{D82314D7-9B5B-4DD4-888E-5A0F95DD7015}" srcId="{88F61E20-8A1A-450A-88EE-0323E9AECE0B}" destId="{3D3C1A92-2DC2-4BD5-B8ED-8DF850EA364F}" srcOrd="1" destOrd="0" parTransId="{D3422551-999E-476F-8543-6E0DFAA0DD2A}" sibTransId="{A4FDB103-3DEF-4658-8DF8-0E905A5854E8}"/>
    <dgm:cxn modelId="{7B8FE0E3-C747-4005-BAD4-DB27C776AF2E}" type="presOf" srcId="{9DF99E02-6A68-4157-878C-D2DDDECE973A}" destId="{3704B622-A892-45DA-BE73-2740B46D6024}" srcOrd="0" destOrd="0" presId="urn:microsoft.com/office/officeart/2016/7/layout/RepeatingBendingProcessNew"/>
    <dgm:cxn modelId="{7C0ED2E9-6653-4C55-AF06-EFBF3AF1CF15}" type="presOf" srcId="{A4FDB103-3DEF-4658-8DF8-0E905A5854E8}" destId="{F0E1C3FC-DDC0-46F9-ADEF-C47F0D872F0E}" srcOrd="0" destOrd="0" presId="urn:microsoft.com/office/officeart/2016/7/layout/RepeatingBendingProcessNew"/>
    <dgm:cxn modelId="{9CD475FE-A4D3-41D2-9F2B-4F4DD28F910F}" type="presOf" srcId="{2AB61F46-CA70-41CB-B1CB-4548726C4F65}" destId="{05B0341A-3581-4A64-8C82-9AB7DEA672FB}" srcOrd="0" destOrd="0" presId="urn:microsoft.com/office/officeart/2016/7/layout/RepeatingBendingProcessNew"/>
    <dgm:cxn modelId="{D7F70AA0-BE2B-4850-AE70-71B8A65D54F7}" type="presParOf" srcId="{4126A495-2ED9-448B-9479-C5EB7A9BCECF}" destId="{3704B622-A892-45DA-BE73-2740B46D6024}" srcOrd="0" destOrd="0" presId="urn:microsoft.com/office/officeart/2016/7/layout/RepeatingBendingProcessNew"/>
    <dgm:cxn modelId="{216A2686-4E36-4CD9-8DFA-C7D620866C38}" type="presParOf" srcId="{4126A495-2ED9-448B-9479-C5EB7A9BCECF}" destId="{05B0341A-3581-4A64-8C82-9AB7DEA672FB}" srcOrd="1" destOrd="0" presId="urn:microsoft.com/office/officeart/2016/7/layout/RepeatingBendingProcessNew"/>
    <dgm:cxn modelId="{FC6BD2F3-FB60-4B08-BC01-41834925880B}" type="presParOf" srcId="{05B0341A-3581-4A64-8C82-9AB7DEA672FB}" destId="{D0A584BB-CA51-41B3-9C4B-97B302C7BB34}" srcOrd="0" destOrd="0" presId="urn:microsoft.com/office/officeart/2016/7/layout/RepeatingBendingProcessNew"/>
    <dgm:cxn modelId="{703A2C6B-CF53-4EC3-BDDB-DAD326E1D452}" type="presParOf" srcId="{4126A495-2ED9-448B-9479-C5EB7A9BCECF}" destId="{E3E3EA54-79CF-4666-96DC-044925395368}" srcOrd="2" destOrd="0" presId="urn:microsoft.com/office/officeart/2016/7/layout/RepeatingBendingProcessNew"/>
    <dgm:cxn modelId="{2040E1A2-D584-46A9-AFAB-C49099822661}" type="presParOf" srcId="{4126A495-2ED9-448B-9479-C5EB7A9BCECF}" destId="{F0E1C3FC-DDC0-46F9-ADEF-C47F0D872F0E}" srcOrd="3" destOrd="0" presId="urn:microsoft.com/office/officeart/2016/7/layout/RepeatingBendingProcessNew"/>
    <dgm:cxn modelId="{D82456C0-67D7-4701-ACB6-8EBF00E280A5}" type="presParOf" srcId="{F0E1C3FC-DDC0-46F9-ADEF-C47F0D872F0E}" destId="{D5FD04F3-DD59-428E-9A88-3F57A6A6EE23}" srcOrd="0" destOrd="0" presId="urn:microsoft.com/office/officeart/2016/7/layout/RepeatingBendingProcessNew"/>
    <dgm:cxn modelId="{1E3567E5-5D89-4C3C-A3E5-51DB48CC3F33}" type="presParOf" srcId="{4126A495-2ED9-448B-9479-C5EB7A9BCECF}" destId="{59CE72C0-82D8-4F3C-A4C6-EE027468C7F7}" srcOrd="4" destOrd="0" presId="urn:microsoft.com/office/officeart/2016/7/layout/RepeatingBendingProcessNew"/>
    <dgm:cxn modelId="{7AA3F979-0BB1-462C-B645-3B2D3DC64F63}" type="presParOf" srcId="{4126A495-2ED9-448B-9479-C5EB7A9BCECF}" destId="{7199B78C-2B5D-496E-966E-FBC27733BE0A}" srcOrd="5" destOrd="0" presId="urn:microsoft.com/office/officeart/2016/7/layout/RepeatingBendingProcessNew"/>
    <dgm:cxn modelId="{687BAAAC-C6C0-49B6-9492-3FA43009E67F}" type="presParOf" srcId="{7199B78C-2B5D-496E-966E-FBC27733BE0A}" destId="{9322E12A-3DB8-4319-AA9B-83E7F9BBB321}" srcOrd="0" destOrd="0" presId="urn:microsoft.com/office/officeart/2016/7/layout/RepeatingBendingProcessNew"/>
    <dgm:cxn modelId="{FFE3760A-92C3-48D0-B873-34A7E62D64EC}" type="presParOf" srcId="{4126A495-2ED9-448B-9479-C5EB7A9BCECF}" destId="{F8FB62DC-09A5-4CC1-8EDC-3F31C247D36C}" srcOrd="6" destOrd="0" presId="urn:microsoft.com/office/officeart/2016/7/layout/RepeatingBendingProcessNew"/>
    <dgm:cxn modelId="{1D073EDF-EDBD-4BA0-A08C-F39DDF71FDAE}" type="presParOf" srcId="{4126A495-2ED9-448B-9479-C5EB7A9BCECF}" destId="{07CDFF1B-2A48-44F2-89EE-4312974F6727}" srcOrd="7" destOrd="0" presId="urn:microsoft.com/office/officeart/2016/7/layout/RepeatingBendingProcessNew"/>
    <dgm:cxn modelId="{39207344-A83C-441C-BC40-79C01074AF7C}" type="presParOf" srcId="{07CDFF1B-2A48-44F2-89EE-4312974F6727}" destId="{B82091C2-14D0-48AD-A897-B48BC35D0833}" srcOrd="0" destOrd="0" presId="urn:microsoft.com/office/officeart/2016/7/layout/RepeatingBendingProcessNew"/>
    <dgm:cxn modelId="{D16803C5-5965-4BA2-85F2-575A1BFE99A3}" type="presParOf" srcId="{4126A495-2ED9-448B-9479-C5EB7A9BCECF}" destId="{5EEAF333-284A-4184-8D1E-C7BD01B0F936}" srcOrd="8" destOrd="0" presId="urn:microsoft.com/office/officeart/2016/7/layout/RepeatingBendingProcessNew"/>
    <dgm:cxn modelId="{6298D394-7BC7-4BA3-A89B-2AB08907346B}" type="presParOf" srcId="{4126A495-2ED9-448B-9479-C5EB7A9BCECF}" destId="{244AB021-3E24-4D17-BD6A-1E23B05A5FB3}" srcOrd="9" destOrd="0" presId="urn:microsoft.com/office/officeart/2016/7/layout/RepeatingBendingProcessNew"/>
    <dgm:cxn modelId="{36A1AF29-DD77-4B24-B048-A00F7638A425}" type="presParOf" srcId="{244AB021-3E24-4D17-BD6A-1E23B05A5FB3}" destId="{59C64170-0A88-4296-831C-87A96F9E73EF}" srcOrd="0" destOrd="0" presId="urn:microsoft.com/office/officeart/2016/7/layout/RepeatingBendingProcessNew"/>
    <dgm:cxn modelId="{8DCBA630-00B9-4810-9862-549AEB7E7910}" type="presParOf" srcId="{4126A495-2ED9-448B-9479-C5EB7A9BCECF}" destId="{7A99F8E5-2DB3-40AA-BCA8-CA421D6D5757}" srcOrd="10" destOrd="0" presId="urn:microsoft.com/office/officeart/2016/7/layout/RepeatingBendingProcessNew"/>
    <dgm:cxn modelId="{5FE5A775-7A34-4924-97A2-CDBD8B68561B}" type="presParOf" srcId="{4126A495-2ED9-448B-9479-C5EB7A9BCECF}" destId="{9A9F34C7-9ADD-490A-9C9C-A7633D5E4E03}" srcOrd="11" destOrd="0" presId="urn:microsoft.com/office/officeart/2016/7/layout/RepeatingBendingProcessNew"/>
    <dgm:cxn modelId="{B5609EE3-54AB-4B04-B364-6AE65D01AE54}" type="presParOf" srcId="{9A9F34C7-9ADD-490A-9C9C-A7633D5E4E03}" destId="{70F4403B-79CE-4300-B2DA-3E4464A52D2C}" srcOrd="0" destOrd="0" presId="urn:microsoft.com/office/officeart/2016/7/layout/RepeatingBendingProcessNew"/>
    <dgm:cxn modelId="{FD8061CA-4236-4783-97CF-047562A8B6CD}" type="presParOf" srcId="{4126A495-2ED9-448B-9479-C5EB7A9BCECF}" destId="{C1591A48-27D2-4CEF-B22B-03C60E0B5596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0D8D74-488B-43E9-82FE-26DB816A1C0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8E4205-4B03-4AA2-AC5A-25F6C76DA7B8}">
      <dgm:prSet custT="1"/>
      <dgm:spPr/>
      <dgm:t>
        <a:bodyPr/>
        <a:lstStyle/>
        <a:p>
          <a:pPr algn="ctr">
            <a:lnSpc>
              <a:spcPct val="150000"/>
            </a:lnSpc>
          </a:pPr>
          <a:r>
            <a:rPr lang="en-US" sz="3200" b="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Các</a:t>
          </a:r>
          <a:r>
            <a:rPr lang="en-US" sz="32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actor và use case </a:t>
          </a:r>
          <a:r>
            <a:rPr lang="en-US" sz="3200" b="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tổng</a:t>
          </a:r>
          <a:r>
            <a:rPr lang="en-US" sz="32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200" b="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quát</a:t>
          </a:r>
          <a:endParaRPr lang="en-US" sz="3200" b="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F3C766E-F93F-4008-B2BE-31CA3BD54EA6}" type="parTrans" cxnId="{4CC6B43D-2C8C-4914-9DE5-478519724043}">
      <dgm:prSet/>
      <dgm:spPr/>
      <dgm:t>
        <a:bodyPr/>
        <a:lstStyle/>
        <a:p>
          <a:endParaRPr lang="en-US"/>
        </a:p>
      </dgm:t>
    </dgm:pt>
    <dgm:pt modelId="{953D897E-813D-4D59-8665-A54BFBCFB479}" type="sibTrans" cxnId="{4CC6B43D-2C8C-4914-9DE5-478519724043}">
      <dgm:prSet/>
      <dgm:spPr/>
      <dgm:t>
        <a:bodyPr/>
        <a:lstStyle/>
        <a:p>
          <a:endParaRPr lang="en-US"/>
        </a:p>
      </dgm:t>
    </dgm:pt>
    <dgm:pt modelId="{4C6C1FB2-E1E9-408D-BE83-C70C9DD11B18}">
      <dgm:prSet custT="1"/>
      <dgm:spPr/>
      <dgm:t>
        <a:bodyPr/>
        <a:lstStyle/>
        <a:p>
          <a:pPr algn="ctr">
            <a:lnSpc>
              <a:spcPct val="150000"/>
            </a:lnSpc>
          </a:pPr>
          <a:r>
            <a:rPr lang="vi-VN" sz="3200" b="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Các</a:t>
          </a:r>
          <a:r>
            <a:rPr lang="vi-VN" sz="32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b</a:t>
          </a:r>
          <a:r>
            <a:rPr lang="en-US" sz="3200" b="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iểu</a:t>
          </a:r>
          <a:r>
            <a:rPr lang="en-US" sz="32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200" b="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đồ</a:t>
          </a:r>
          <a:r>
            <a:rPr lang="en-US" sz="32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use case </a:t>
          </a:r>
          <a:r>
            <a:rPr lang="vi-VN" sz="32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chi </a:t>
          </a:r>
          <a:r>
            <a:rPr lang="vi-VN" sz="3200" b="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tiết</a:t>
          </a:r>
          <a:endParaRPr lang="en-US" sz="3200" b="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D34CECB-899B-4965-A031-3F9A432D84FF}" type="parTrans" cxnId="{EE7F87C2-1D63-4CB3-A14C-F3F9AED8B065}">
      <dgm:prSet/>
      <dgm:spPr/>
      <dgm:t>
        <a:bodyPr/>
        <a:lstStyle/>
        <a:p>
          <a:endParaRPr lang="en-US"/>
        </a:p>
      </dgm:t>
    </dgm:pt>
    <dgm:pt modelId="{603AADCD-ACBA-4A34-BB5B-F2FA487F9CB0}" type="sibTrans" cxnId="{EE7F87C2-1D63-4CB3-A14C-F3F9AED8B065}">
      <dgm:prSet/>
      <dgm:spPr/>
      <dgm:t>
        <a:bodyPr/>
        <a:lstStyle/>
        <a:p>
          <a:endParaRPr lang="en-US"/>
        </a:p>
      </dgm:t>
    </dgm:pt>
    <dgm:pt modelId="{EE090825-1F14-4D2B-B79B-9A58421E43C7}" type="pres">
      <dgm:prSet presAssocID="{320D8D74-488B-43E9-82FE-26DB816A1C0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07CE2B-FD48-4106-A1D2-2D993343B3B0}" type="pres">
      <dgm:prSet presAssocID="{D18E4205-4B03-4AA2-AC5A-25F6C76DA7B8}" presName="hierRoot1" presStyleCnt="0"/>
      <dgm:spPr/>
    </dgm:pt>
    <dgm:pt modelId="{D10F5422-0C10-4F2C-895B-9784274EC471}" type="pres">
      <dgm:prSet presAssocID="{D18E4205-4B03-4AA2-AC5A-25F6C76DA7B8}" presName="composite" presStyleCnt="0"/>
      <dgm:spPr/>
    </dgm:pt>
    <dgm:pt modelId="{AD094EF4-C719-434A-AA9C-E84BE072C00E}" type="pres">
      <dgm:prSet presAssocID="{D18E4205-4B03-4AA2-AC5A-25F6C76DA7B8}" presName="background" presStyleLbl="node0" presStyleIdx="0" presStyleCnt="2"/>
      <dgm:spPr/>
    </dgm:pt>
    <dgm:pt modelId="{804685A3-F5F3-4C93-870B-20D1330E6336}" type="pres">
      <dgm:prSet presAssocID="{D18E4205-4B03-4AA2-AC5A-25F6C76DA7B8}" presName="text" presStyleLbl="fgAcc0" presStyleIdx="0" presStyleCnt="2">
        <dgm:presLayoutVars>
          <dgm:chPref val="3"/>
        </dgm:presLayoutVars>
      </dgm:prSet>
      <dgm:spPr/>
    </dgm:pt>
    <dgm:pt modelId="{5A1C3D94-A77F-47D0-A98B-ABE5504A44AB}" type="pres">
      <dgm:prSet presAssocID="{D18E4205-4B03-4AA2-AC5A-25F6C76DA7B8}" presName="hierChild2" presStyleCnt="0"/>
      <dgm:spPr/>
    </dgm:pt>
    <dgm:pt modelId="{A327BD77-9CB6-4ED5-81DA-A9C13C7F5CB7}" type="pres">
      <dgm:prSet presAssocID="{4C6C1FB2-E1E9-408D-BE83-C70C9DD11B18}" presName="hierRoot1" presStyleCnt="0"/>
      <dgm:spPr/>
    </dgm:pt>
    <dgm:pt modelId="{6EB0902C-2F7A-489F-9B43-A20527BC4E79}" type="pres">
      <dgm:prSet presAssocID="{4C6C1FB2-E1E9-408D-BE83-C70C9DD11B18}" presName="composite" presStyleCnt="0"/>
      <dgm:spPr/>
    </dgm:pt>
    <dgm:pt modelId="{3E8F5981-3001-4EBB-9A76-CD62990D7020}" type="pres">
      <dgm:prSet presAssocID="{4C6C1FB2-E1E9-408D-BE83-C70C9DD11B18}" presName="background" presStyleLbl="node0" presStyleIdx="1" presStyleCnt="2"/>
      <dgm:spPr/>
    </dgm:pt>
    <dgm:pt modelId="{1F39C506-D23E-4DF7-A52B-BD66FB9DA014}" type="pres">
      <dgm:prSet presAssocID="{4C6C1FB2-E1E9-408D-BE83-C70C9DD11B18}" presName="text" presStyleLbl="fgAcc0" presStyleIdx="1" presStyleCnt="2">
        <dgm:presLayoutVars>
          <dgm:chPref val="3"/>
        </dgm:presLayoutVars>
      </dgm:prSet>
      <dgm:spPr/>
    </dgm:pt>
    <dgm:pt modelId="{B5A370A8-68FD-4BBD-8473-308FFC66C05C}" type="pres">
      <dgm:prSet presAssocID="{4C6C1FB2-E1E9-408D-BE83-C70C9DD11B18}" presName="hierChild2" presStyleCnt="0"/>
      <dgm:spPr/>
    </dgm:pt>
  </dgm:ptLst>
  <dgm:cxnLst>
    <dgm:cxn modelId="{E9EF0433-F700-40BE-B944-7410E6FD9CDD}" type="presOf" srcId="{D18E4205-4B03-4AA2-AC5A-25F6C76DA7B8}" destId="{804685A3-F5F3-4C93-870B-20D1330E6336}" srcOrd="0" destOrd="0" presId="urn:microsoft.com/office/officeart/2005/8/layout/hierarchy1"/>
    <dgm:cxn modelId="{4CC6B43D-2C8C-4914-9DE5-478519724043}" srcId="{320D8D74-488B-43E9-82FE-26DB816A1C02}" destId="{D18E4205-4B03-4AA2-AC5A-25F6C76DA7B8}" srcOrd="0" destOrd="0" parTransId="{6F3C766E-F93F-4008-B2BE-31CA3BD54EA6}" sibTransId="{953D897E-813D-4D59-8665-A54BFBCFB479}"/>
    <dgm:cxn modelId="{742DD557-9907-4C4F-924E-CCF2CB00E5AE}" type="presOf" srcId="{4C6C1FB2-E1E9-408D-BE83-C70C9DD11B18}" destId="{1F39C506-D23E-4DF7-A52B-BD66FB9DA014}" srcOrd="0" destOrd="0" presId="urn:microsoft.com/office/officeart/2005/8/layout/hierarchy1"/>
    <dgm:cxn modelId="{2EB0DE7B-EFC5-4E0E-A2DF-84FEB594C427}" type="presOf" srcId="{320D8D74-488B-43E9-82FE-26DB816A1C02}" destId="{EE090825-1F14-4D2B-B79B-9A58421E43C7}" srcOrd="0" destOrd="0" presId="urn:microsoft.com/office/officeart/2005/8/layout/hierarchy1"/>
    <dgm:cxn modelId="{EE7F87C2-1D63-4CB3-A14C-F3F9AED8B065}" srcId="{320D8D74-488B-43E9-82FE-26DB816A1C02}" destId="{4C6C1FB2-E1E9-408D-BE83-C70C9DD11B18}" srcOrd="1" destOrd="0" parTransId="{9D34CECB-899B-4965-A031-3F9A432D84FF}" sibTransId="{603AADCD-ACBA-4A34-BB5B-F2FA487F9CB0}"/>
    <dgm:cxn modelId="{A3D2CEC0-D5A7-4833-900E-85FB19EFCEBB}" type="presParOf" srcId="{EE090825-1F14-4D2B-B79B-9A58421E43C7}" destId="{4107CE2B-FD48-4106-A1D2-2D993343B3B0}" srcOrd="0" destOrd="0" presId="urn:microsoft.com/office/officeart/2005/8/layout/hierarchy1"/>
    <dgm:cxn modelId="{802A6AAE-34C7-4EB1-A7CF-AE836B76AC5E}" type="presParOf" srcId="{4107CE2B-FD48-4106-A1D2-2D993343B3B0}" destId="{D10F5422-0C10-4F2C-895B-9784274EC471}" srcOrd="0" destOrd="0" presId="urn:microsoft.com/office/officeart/2005/8/layout/hierarchy1"/>
    <dgm:cxn modelId="{ED6A7907-629D-4075-8786-44ED1D266001}" type="presParOf" srcId="{D10F5422-0C10-4F2C-895B-9784274EC471}" destId="{AD094EF4-C719-434A-AA9C-E84BE072C00E}" srcOrd="0" destOrd="0" presId="urn:microsoft.com/office/officeart/2005/8/layout/hierarchy1"/>
    <dgm:cxn modelId="{8FD1786F-380F-429F-A06E-CDACA1C03C7D}" type="presParOf" srcId="{D10F5422-0C10-4F2C-895B-9784274EC471}" destId="{804685A3-F5F3-4C93-870B-20D1330E6336}" srcOrd="1" destOrd="0" presId="urn:microsoft.com/office/officeart/2005/8/layout/hierarchy1"/>
    <dgm:cxn modelId="{14B0B94F-B7D4-4542-A03D-175848426A95}" type="presParOf" srcId="{4107CE2B-FD48-4106-A1D2-2D993343B3B0}" destId="{5A1C3D94-A77F-47D0-A98B-ABE5504A44AB}" srcOrd="1" destOrd="0" presId="urn:microsoft.com/office/officeart/2005/8/layout/hierarchy1"/>
    <dgm:cxn modelId="{7A4D1BDF-C05D-40E8-BA87-E18658BB235B}" type="presParOf" srcId="{EE090825-1F14-4D2B-B79B-9A58421E43C7}" destId="{A327BD77-9CB6-4ED5-81DA-A9C13C7F5CB7}" srcOrd="1" destOrd="0" presId="urn:microsoft.com/office/officeart/2005/8/layout/hierarchy1"/>
    <dgm:cxn modelId="{FA37751E-CF4B-4740-928C-E2653F726106}" type="presParOf" srcId="{A327BD77-9CB6-4ED5-81DA-A9C13C7F5CB7}" destId="{6EB0902C-2F7A-489F-9B43-A20527BC4E79}" srcOrd="0" destOrd="0" presId="urn:microsoft.com/office/officeart/2005/8/layout/hierarchy1"/>
    <dgm:cxn modelId="{A0EB8F41-A8CE-4858-88C7-A77DB2595D1D}" type="presParOf" srcId="{6EB0902C-2F7A-489F-9B43-A20527BC4E79}" destId="{3E8F5981-3001-4EBB-9A76-CD62990D7020}" srcOrd="0" destOrd="0" presId="urn:microsoft.com/office/officeart/2005/8/layout/hierarchy1"/>
    <dgm:cxn modelId="{047F0067-8689-4633-8870-B0E9B0EC1A2F}" type="presParOf" srcId="{6EB0902C-2F7A-489F-9B43-A20527BC4E79}" destId="{1F39C506-D23E-4DF7-A52B-BD66FB9DA014}" srcOrd="1" destOrd="0" presId="urn:microsoft.com/office/officeart/2005/8/layout/hierarchy1"/>
    <dgm:cxn modelId="{1CD70C30-11C2-4302-818B-012B455D9FFF}" type="presParOf" srcId="{A327BD77-9CB6-4ED5-81DA-A9C13C7F5CB7}" destId="{B5A370A8-68FD-4BBD-8473-308FFC66C05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BCFD78-5C59-435E-9022-4B64391A601C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66A5F96-8A95-4A4D-9068-922D6012C540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b="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Biểu</a:t>
          </a:r>
          <a:r>
            <a:rPr lang="en-US" sz="1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đồ</a:t>
          </a:r>
          <a:r>
            <a:rPr lang="en-US" sz="1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UC chi </a:t>
          </a:r>
          <a:r>
            <a:rPr lang="en-US" sz="1800" b="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tiết</a:t>
          </a:r>
          <a:r>
            <a:rPr lang="en-US" sz="1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và </a:t>
          </a:r>
          <a:r>
            <a:rPr lang="en-US" sz="1800" b="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đặc</a:t>
          </a:r>
          <a:r>
            <a:rPr lang="en-US" sz="1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tả</a:t>
          </a:r>
          <a:r>
            <a:rPr lang="en-US" sz="1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quản</a:t>
          </a:r>
          <a:r>
            <a:rPr lang="en-US" sz="1800" b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1800" b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lý tài khoản</a:t>
          </a:r>
          <a:endParaRPr lang="en-US" sz="1800" b="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EEDCFF7-3906-4351-A251-3639BF9DB9CD}" type="parTrans" cxnId="{FAC4C005-9ADA-462D-BC83-657F26CDA517}">
      <dgm:prSet/>
      <dgm:spPr/>
      <dgm:t>
        <a:bodyPr/>
        <a:lstStyle/>
        <a:p>
          <a:endParaRPr lang="en-US"/>
        </a:p>
      </dgm:t>
    </dgm:pt>
    <dgm:pt modelId="{B107FA2E-F5D3-47AC-855E-D5DE94EDD1C0}" type="sibTrans" cxnId="{FAC4C005-9ADA-462D-BC83-657F26CDA517}">
      <dgm:prSet/>
      <dgm:spPr/>
      <dgm:t>
        <a:bodyPr/>
        <a:lstStyle/>
        <a:p>
          <a:endParaRPr lang="en-US"/>
        </a:p>
      </dgm:t>
    </dgm:pt>
    <dgm:pt modelId="{93A5C6D5-409B-4DA9-B432-78FD8E66D936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b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Biểu đồ UC chi tiết và đặc tả quản</a:t>
          </a:r>
          <a:r>
            <a:rPr lang="vi-VN" sz="1800" b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lý Menu</a:t>
          </a:r>
          <a:endParaRPr lang="en-US" sz="1800" b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6B6DD3F-4DAB-453D-9D93-BB608857FF80}" type="parTrans" cxnId="{3CD33B15-E4B7-43E7-AC6B-2456ECF0D690}">
      <dgm:prSet/>
      <dgm:spPr/>
      <dgm:t>
        <a:bodyPr/>
        <a:lstStyle/>
        <a:p>
          <a:endParaRPr lang="en-US"/>
        </a:p>
      </dgm:t>
    </dgm:pt>
    <dgm:pt modelId="{31B9E03A-524A-432E-8AB9-6A64D5F47C84}" type="sibTrans" cxnId="{3CD33B15-E4B7-43E7-AC6B-2456ECF0D690}">
      <dgm:prSet/>
      <dgm:spPr/>
      <dgm:t>
        <a:bodyPr/>
        <a:lstStyle/>
        <a:p>
          <a:endParaRPr lang="en-US"/>
        </a:p>
      </dgm:t>
    </dgm:pt>
    <dgm:pt modelId="{F19C2DC6-1810-4DE5-8757-A794C03C147A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b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Biểu đồ UC chi tiết và đặc tả</a:t>
          </a:r>
          <a:r>
            <a:rPr lang="vi-VN" sz="1800" b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quản lý bàn ăn </a:t>
          </a:r>
          <a:endParaRPr lang="en-US" sz="1800" b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127BB3-7DA3-49CA-98D5-69FBD2F16B5C}" type="parTrans" cxnId="{554ADE3F-5BA9-4613-9619-8C1D414FF944}">
      <dgm:prSet/>
      <dgm:spPr/>
      <dgm:t>
        <a:bodyPr/>
        <a:lstStyle/>
        <a:p>
          <a:endParaRPr lang="en-US"/>
        </a:p>
      </dgm:t>
    </dgm:pt>
    <dgm:pt modelId="{89C44885-7197-4B45-84D1-52E2E9F6A79B}" type="sibTrans" cxnId="{554ADE3F-5BA9-4613-9619-8C1D414FF944}">
      <dgm:prSet/>
      <dgm:spPr/>
      <dgm:t>
        <a:bodyPr/>
        <a:lstStyle/>
        <a:p>
          <a:endParaRPr lang="en-US"/>
        </a:p>
      </dgm:t>
    </dgm:pt>
    <dgm:pt modelId="{B90F1DEF-CED6-456F-832D-5C98ED2DBD8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b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Biểu đồ UC chi tiết và đặc tả </a:t>
          </a:r>
          <a:r>
            <a:rPr lang="vi-VN" sz="1800" b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lý hóa đơn</a:t>
          </a:r>
          <a:endParaRPr lang="en-US" sz="1800" b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E77D67-75DF-4AA5-8CFE-28CB08A2FE71}" type="parTrans" cxnId="{A9312C05-F5C9-41F6-BBC5-5F28646905F0}">
      <dgm:prSet/>
      <dgm:spPr/>
      <dgm:t>
        <a:bodyPr/>
        <a:lstStyle/>
        <a:p>
          <a:endParaRPr lang="en-US"/>
        </a:p>
      </dgm:t>
    </dgm:pt>
    <dgm:pt modelId="{9AE5AD14-2336-4D8B-ABF4-F23F0F603AE2}" type="sibTrans" cxnId="{A9312C05-F5C9-41F6-BBC5-5F28646905F0}">
      <dgm:prSet/>
      <dgm:spPr/>
      <dgm:t>
        <a:bodyPr/>
        <a:lstStyle/>
        <a:p>
          <a:endParaRPr lang="en-US"/>
        </a:p>
      </dgm:t>
    </dgm:pt>
    <dgm:pt modelId="{50D113E4-0404-4F33-ACD9-C38CF5EB1E48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b="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Biểu</a:t>
          </a:r>
          <a:r>
            <a:rPr lang="en-US" sz="1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đồ</a:t>
          </a:r>
          <a:r>
            <a:rPr lang="en-US" sz="1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UC chi </a:t>
          </a:r>
          <a:r>
            <a:rPr lang="en-US" sz="1800" b="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tiết</a:t>
          </a:r>
          <a:r>
            <a:rPr lang="en-US" sz="1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và </a:t>
          </a:r>
          <a:r>
            <a:rPr lang="en-US" sz="1800" b="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đặc</a:t>
          </a:r>
          <a:r>
            <a:rPr lang="en-US" sz="1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tả</a:t>
          </a:r>
          <a:r>
            <a:rPr lang="en-US" sz="1800" b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1800" b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quản lý nhân viên</a:t>
          </a:r>
          <a:endParaRPr lang="en-US" sz="1800" b="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81AD73F-5445-4AD8-8AEF-D746B02EA0AB}" type="parTrans" cxnId="{992C4DB5-B1BA-49EE-9F73-C0483F64820C}">
      <dgm:prSet/>
      <dgm:spPr/>
      <dgm:t>
        <a:bodyPr/>
        <a:lstStyle/>
        <a:p>
          <a:endParaRPr lang="en-US"/>
        </a:p>
      </dgm:t>
    </dgm:pt>
    <dgm:pt modelId="{C5AFE933-5B28-4361-A20E-266793D0E6B8}" type="sibTrans" cxnId="{992C4DB5-B1BA-49EE-9F73-C0483F64820C}">
      <dgm:prSet/>
      <dgm:spPr/>
      <dgm:t>
        <a:bodyPr/>
        <a:lstStyle/>
        <a:p>
          <a:endParaRPr lang="en-US"/>
        </a:p>
      </dgm:t>
    </dgm:pt>
    <dgm:pt modelId="{6FA4ED9C-629F-4170-862D-4F9A9B5AB0C0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b="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Biểu</a:t>
          </a:r>
          <a:r>
            <a:rPr lang="en-US" sz="1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đồ</a:t>
          </a:r>
          <a:r>
            <a:rPr lang="en-US" sz="1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UC chi </a:t>
          </a:r>
          <a:r>
            <a:rPr lang="en-US" sz="1800" b="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tiết</a:t>
          </a:r>
          <a:r>
            <a:rPr lang="en-US" sz="1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và </a:t>
          </a:r>
          <a:r>
            <a:rPr lang="en-US" sz="1800" b="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đặc</a:t>
          </a:r>
          <a:r>
            <a:rPr lang="en-US" sz="1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tả</a:t>
          </a:r>
          <a:r>
            <a:rPr lang="en-US" sz="1800" b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1800" b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quản lý sổ quỹ</a:t>
          </a:r>
          <a:endParaRPr lang="en-US" sz="1800" b="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4817F4-88FC-4A26-9084-8C8778A9442D}" type="parTrans" cxnId="{E024943C-498F-471B-AE84-4CDE6DD307FE}">
      <dgm:prSet/>
      <dgm:spPr/>
      <dgm:t>
        <a:bodyPr/>
        <a:lstStyle/>
        <a:p>
          <a:endParaRPr lang="en-US"/>
        </a:p>
      </dgm:t>
    </dgm:pt>
    <dgm:pt modelId="{898C7745-50ED-4DAD-831D-95BB4B0011F7}" type="sibTrans" cxnId="{E024943C-498F-471B-AE84-4CDE6DD307FE}">
      <dgm:prSet/>
      <dgm:spPr/>
      <dgm:t>
        <a:bodyPr/>
        <a:lstStyle/>
        <a:p>
          <a:endParaRPr lang="en-US"/>
        </a:p>
      </dgm:t>
    </dgm:pt>
    <dgm:pt modelId="{A65BC209-5B44-4572-B5A4-ACD7C4EB0914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b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Biểu đồ UC chi tiết và đặc tả </a:t>
          </a:r>
          <a:r>
            <a:rPr lang="vi-VN" sz="1800" b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báo cáo doanh thu</a:t>
          </a:r>
          <a:endParaRPr lang="en-US" sz="1800" b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90E5D42-4A55-4B7E-AF61-485FA9B13EED}" type="parTrans" cxnId="{6F6B6EE3-5CA1-44C4-B299-B7CA129684BA}">
      <dgm:prSet/>
      <dgm:spPr/>
      <dgm:t>
        <a:bodyPr/>
        <a:lstStyle/>
        <a:p>
          <a:endParaRPr lang="en-US"/>
        </a:p>
      </dgm:t>
    </dgm:pt>
    <dgm:pt modelId="{0774EA24-B7D5-4A3E-B7E0-E630351A7F2F}" type="sibTrans" cxnId="{6F6B6EE3-5CA1-44C4-B299-B7CA129684BA}">
      <dgm:prSet/>
      <dgm:spPr/>
      <dgm:t>
        <a:bodyPr/>
        <a:lstStyle/>
        <a:p>
          <a:endParaRPr lang="en-US"/>
        </a:p>
      </dgm:t>
    </dgm:pt>
    <dgm:pt modelId="{D19E3F28-EF74-4304-87D8-2EBE5C016AD2}" type="pres">
      <dgm:prSet presAssocID="{B0BCFD78-5C59-435E-9022-4B64391A601C}" presName="diagram" presStyleCnt="0">
        <dgm:presLayoutVars>
          <dgm:dir/>
          <dgm:resizeHandles val="exact"/>
        </dgm:presLayoutVars>
      </dgm:prSet>
      <dgm:spPr/>
    </dgm:pt>
    <dgm:pt modelId="{4783DA84-AD82-4F3C-A9D8-FE8C3727EDF6}" type="pres">
      <dgm:prSet presAssocID="{666A5F96-8A95-4A4D-9068-922D6012C540}" presName="node" presStyleLbl="node1" presStyleIdx="0" presStyleCnt="7" custLinFactNeighborX="1259">
        <dgm:presLayoutVars>
          <dgm:bulletEnabled val="1"/>
        </dgm:presLayoutVars>
      </dgm:prSet>
      <dgm:spPr/>
    </dgm:pt>
    <dgm:pt modelId="{4CE29B85-B286-46F2-9F36-C81FA9CABB57}" type="pres">
      <dgm:prSet presAssocID="{B107FA2E-F5D3-47AC-855E-D5DE94EDD1C0}" presName="sibTrans" presStyleCnt="0"/>
      <dgm:spPr/>
    </dgm:pt>
    <dgm:pt modelId="{2768AB26-8F64-4B03-B87B-1916E1531B58}" type="pres">
      <dgm:prSet presAssocID="{93A5C6D5-409B-4DA9-B432-78FD8E66D936}" presName="node" presStyleLbl="node1" presStyleIdx="1" presStyleCnt="7">
        <dgm:presLayoutVars>
          <dgm:bulletEnabled val="1"/>
        </dgm:presLayoutVars>
      </dgm:prSet>
      <dgm:spPr/>
    </dgm:pt>
    <dgm:pt modelId="{9EE81D11-2977-4F0A-9646-D89B353ED3DD}" type="pres">
      <dgm:prSet presAssocID="{31B9E03A-524A-432E-8AB9-6A64D5F47C84}" presName="sibTrans" presStyleCnt="0"/>
      <dgm:spPr/>
    </dgm:pt>
    <dgm:pt modelId="{7DBBC7E4-5FDA-4551-B338-92416966673C}" type="pres">
      <dgm:prSet presAssocID="{F19C2DC6-1810-4DE5-8757-A794C03C147A}" presName="node" presStyleLbl="node1" presStyleIdx="2" presStyleCnt="7">
        <dgm:presLayoutVars>
          <dgm:bulletEnabled val="1"/>
        </dgm:presLayoutVars>
      </dgm:prSet>
      <dgm:spPr/>
    </dgm:pt>
    <dgm:pt modelId="{2279A1C2-7320-47C3-86BE-164BCC738DD2}" type="pres">
      <dgm:prSet presAssocID="{89C44885-7197-4B45-84D1-52E2E9F6A79B}" presName="sibTrans" presStyleCnt="0"/>
      <dgm:spPr/>
    </dgm:pt>
    <dgm:pt modelId="{983CE20C-E504-4AC2-91F7-4E15E55642B8}" type="pres">
      <dgm:prSet presAssocID="{B90F1DEF-CED6-456F-832D-5C98ED2DBD81}" presName="node" presStyleLbl="node1" presStyleIdx="3" presStyleCnt="7">
        <dgm:presLayoutVars>
          <dgm:bulletEnabled val="1"/>
        </dgm:presLayoutVars>
      </dgm:prSet>
      <dgm:spPr/>
    </dgm:pt>
    <dgm:pt modelId="{B75619E3-049C-46DB-B292-CF0D6807ED6F}" type="pres">
      <dgm:prSet presAssocID="{9AE5AD14-2336-4D8B-ABF4-F23F0F603AE2}" presName="sibTrans" presStyleCnt="0"/>
      <dgm:spPr/>
    </dgm:pt>
    <dgm:pt modelId="{EF42C572-2C14-4556-BB45-4C5D1AA87887}" type="pres">
      <dgm:prSet presAssocID="{50D113E4-0404-4F33-ACD9-C38CF5EB1E48}" presName="node" presStyleLbl="node1" presStyleIdx="4" presStyleCnt="7" custScaleX="107581">
        <dgm:presLayoutVars>
          <dgm:bulletEnabled val="1"/>
        </dgm:presLayoutVars>
      </dgm:prSet>
      <dgm:spPr/>
    </dgm:pt>
    <dgm:pt modelId="{D107A5C6-FD03-4C5C-B6E2-7006C9145AD7}" type="pres">
      <dgm:prSet presAssocID="{C5AFE933-5B28-4361-A20E-266793D0E6B8}" presName="sibTrans" presStyleCnt="0"/>
      <dgm:spPr/>
    </dgm:pt>
    <dgm:pt modelId="{49A23AB9-37F9-4175-8064-D6BD7723B412}" type="pres">
      <dgm:prSet presAssocID="{6FA4ED9C-629F-4170-862D-4F9A9B5AB0C0}" presName="node" presStyleLbl="node1" presStyleIdx="5" presStyleCnt="7" custScaleX="111479">
        <dgm:presLayoutVars>
          <dgm:bulletEnabled val="1"/>
        </dgm:presLayoutVars>
      </dgm:prSet>
      <dgm:spPr/>
    </dgm:pt>
    <dgm:pt modelId="{12AE245D-1B73-400F-8C34-5D547F70048C}" type="pres">
      <dgm:prSet presAssocID="{898C7745-50ED-4DAD-831D-95BB4B0011F7}" presName="sibTrans" presStyleCnt="0"/>
      <dgm:spPr/>
    </dgm:pt>
    <dgm:pt modelId="{AB1DF2A7-AEF0-4CC1-BF79-20A8B3C8542C}" type="pres">
      <dgm:prSet presAssocID="{A65BC209-5B44-4572-B5A4-ACD7C4EB0914}" presName="node" presStyleLbl="node1" presStyleIdx="6" presStyleCnt="7">
        <dgm:presLayoutVars>
          <dgm:bulletEnabled val="1"/>
        </dgm:presLayoutVars>
      </dgm:prSet>
      <dgm:spPr/>
    </dgm:pt>
  </dgm:ptLst>
  <dgm:cxnLst>
    <dgm:cxn modelId="{A9312C05-F5C9-41F6-BBC5-5F28646905F0}" srcId="{B0BCFD78-5C59-435E-9022-4B64391A601C}" destId="{B90F1DEF-CED6-456F-832D-5C98ED2DBD81}" srcOrd="3" destOrd="0" parTransId="{C0E77D67-75DF-4AA5-8CFE-28CB08A2FE71}" sibTransId="{9AE5AD14-2336-4D8B-ABF4-F23F0F603AE2}"/>
    <dgm:cxn modelId="{FAC4C005-9ADA-462D-BC83-657F26CDA517}" srcId="{B0BCFD78-5C59-435E-9022-4B64391A601C}" destId="{666A5F96-8A95-4A4D-9068-922D6012C540}" srcOrd="0" destOrd="0" parTransId="{FEEDCFF7-3906-4351-A251-3639BF9DB9CD}" sibTransId="{B107FA2E-F5D3-47AC-855E-D5DE94EDD1C0}"/>
    <dgm:cxn modelId="{928B500C-34BB-4C71-8163-B244C36FA4B9}" type="presOf" srcId="{666A5F96-8A95-4A4D-9068-922D6012C540}" destId="{4783DA84-AD82-4F3C-A9D8-FE8C3727EDF6}" srcOrd="0" destOrd="0" presId="urn:microsoft.com/office/officeart/2005/8/layout/default"/>
    <dgm:cxn modelId="{EEDE4F10-7A90-497A-855E-C2A89C51C4FE}" type="presOf" srcId="{6FA4ED9C-629F-4170-862D-4F9A9B5AB0C0}" destId="{49A23AB9-37F9-4175-8064-D6BD7723B412}" srcOrd="0" destOrd="0" presId="urn:microsoft.com/office/officeart/2005/8/layout/default"/>
    <dgm:cxn modelId="{3CD33B15-E4B7-43E7-AC6B-2456ECF0D690}" srcId="{B0BCFD78-5C59-435E-9022-4B64391A601C}" destId="{93A5C6D5-409B-4DA9-B432-78FD8E66D936}" srcOrd="1" destOrd="0" parTransId="{D6B6DD3F-4DAB-453D-9D93-BB608857FF80}" sibTransId="{31B9E03A-524A-432E-8AB9-6A64D5F47C84}"/>
    <dgm:cxn modelId="{E024943C-498F-471B-AE84-4CDE6DD307FE}" srcId="{B0BCFD78-5C59-435E-9022-4B64391A601C}" destId="{6FA4ED9C-629F-4170-862D-4F9A9B5AB0C0}" srcOrd="5" destOrd="0" parTransId="{7C4817F4-88FC-4A26-9084-8C8778A9442D}" sibTransId="{898C7745-50ED-4DAD-831D-95BB4B0011F7}"/>
    <dgm:cxn modelId="{554ADE3F-5BA9-4613-9619-8C1D414FF944}" srcId="{B0BCFD78-5C59-435E-9022-4B64391A601C}" destId="{F19C2DC6-1810-4DE5-8757-A794C03C147A}" srcOrd="2" destOrd="0" parTransId="{2C127BB3-7DA3-49CA-98D5-69FBD2F16B5C}" sibTransId="{89C44885-7197-4B45-84D1-52E2E9F6A79B}"/>
    <dgm:cxn modelId="{E7F97763-4FD5-4F1D-AFC0-8D4D07996D85}" type="presOf" srcId="{93A5C6D5-409B-4DA9-B432-78FD8E66D936}" destId="{2768AB26-8F64-4B03-B87B-1916E1531B58}" srcOrd="0" destOrd="0" presId="urn:microsoft.com/office/officeart/2005/8/layout/default"/>
    <dgm:cxn modelId="{9838D344-D4B0-454C-B437-610DABE32EB0}" type="presOf" srcId="{F19C2DC6-1810-4DE5-8757-A794C03C147A}" destId="{7DBBC7E4-5FDA-4551-B338-92416966673C}" srcOrd="0" destOrd="0" presId="urn:microsoft.com/office/officeart/2005/8/layout/default"/>
    <dgm:cxn modelId="{D2EA7973-10C8-413E-B895-9486EE766E2F}" type="presOf" srcId="{50D113E4-0404-4F33-ACD9-C38CF5EB1E48}" destId="{EF42C572-2C14-4556-BB45-4C5D1AA87887}" srcOrd="0" destOrd="0" presId="urn:microsoft.com/office/officeart/2005/8/layout/default"/>
    <dgm:cxn modelId="{9CA7B487-201F-46D6-B973-A0879D4D1F5F}" type="presOf" srcId="{B0BCFD78-5C59-435E-9022-4B64391A601C}" destId="{D19E3F28-EF74-4304-87D8-2EBE5C016AD2}" srcOrd="0" destOrd="0" presId="urn:microsoft.com/office/officeart/2005/8/layout/default"/>
    <dgm:cxn modelId="{21D391A3-7CAE-4D52-9734-BC98530B6ED2}" type="presOf" srcId="{B90F1DEF-CED6-456F-832D-5C98ED2DBD81}" destId="{983CE20C-E504-4AC2-91F7-4E15E55642B8}" srcOrd="0" destOrd="0" presId="urn:microsoft.com/office/officeart/2005/8/layout/default"/>
    <dgm:cxn modelId="{992C4DB5-B1BA-49EE-9F73-C0483F64820C}" srcId="{B0BCFD78-5C59-435E-9022-4B64391A601C}" destId="{50D113E4-0404-4F33-ACD9-C38CF5EB1E48}" srcOrd="4" destOrd="0" parTransId="{181AD73F-5445-4AD8-8AEF-D746B02EA0AB}" sibTransId="{C5AFE933-5B28-4361-A20E-266793D0E6B8}"/>
    <dgm:cxn modelId="{A91D0ECD-18E9-4742-9FC4-59C6547C0F87}" type="presOf" srcId="{A65BC209-5B44-4572-B5A4-ACD7C4EB0914}" destId="{AB1DF2A7-AEF0-4CC1-BF79-20A8B3C8542C}" srcOrd="0" destOrd="0" presId="urn:microsoft.com/office/officeart/2005/8/layout/default"/>
    <dgm:cxn modelId="{6F6B6EE3-5CA1-44C4-B299-B7CA129684BA}" srcId="{B0BCFD78-5C59-435E-9022-4B64391A601C}" destId="{A65BC209-5B44-4572-B5A4-ACD7C4EB0914}" srcOrd="6" destOrd="0" parTransId="{690E5D42-4A55-4B7E-AF61-485FA9B13EED}" sibTransId="{0774EA24-B7D5-4A3E-B7E0-E630351A7F2F}"/>
    <dgm:cxn modelId="{CB87928F-3904-42F2-9B56-90B425C967FA}" type="presParOf" srcId="{D19E3F28-EF74-4304-87D8-2EBE5C016AD2}" destId="{4783DA84-AD82-4F3C-A9D8-FE8C3727EDF6}" srcOrd="0" destOrd="0" presId="urn:microsoft.com/office/officeart/2005/8/layout/default"/>
    <dgm:cxn modelId="{53B583D5-1FB8-48AC-A079-66A9FD58636F}" type="presParOf" srcId="{D19E3F28-EF74-4304-87D8-2EBE5C016AD2}" destId="{4CE29B85-B286-46F2-9F36-C81FA9CABB57}" srcOrd="1" destOrd="0" presId="urn:microsoft.com/office/officeart/2005/8/layout/default"/>
    <dgm:cxn modelId="{3AFEB6E0-B922-4597-9519-FDC1EF3C3531}" type="presParOf" srcId="{D19E3F28-EF74-4304-87D8-2EBE5C016AD2}" destId="{2768AB26-8F64-4B03-B87B-1916E1531B58}" srcOrd="2" destOrd="0" presId="urn:microsoft.com/office/officeart/2005/8/layout/default"/>
    <dgm:cxn modelId="{9C7FB70E-B2B3-4482-85B1-78E80B45B091}" type="presParOf" srcId="{D19E3F28-EF74-4304-87D8-2EBE5C016AD2}" destId="{9EE81D11-2977-4F0A-9646-D89B353ED3DD}" srcOrd="3" destOrd="0" presId="urn:microsoft.com/office/officeart/2005/8/layout/default"/>
    <dgm:cxn modelId="{68923D91-5815-4FB8-AEEC-0512517FC17B}" type="presParOf" srcId="{D19E3F28-EF74-4304-87D8-2EBE5C016AD2}" destId="{7DBBC7E4-5FDA-4551-B338-92416966673C}" srcOrd="4" destOrd="0" presId="urn:microsoft.com/office/officeart/2005/8/layout/default"/>
    <dgm:cxn modelId="{DFB77B9D-F69B-4347-BAAC-B32EFEFB3DF9}" type="presParOf" srcId="{D19E3F28-EF74-4304-87D8-2EBE5C016AD2}" destId="{2279A1C2-7320-47C3-86BE-164BCC738DD2}" srcOrd="5" destOrd="0" presId="urn:microsoft.com/office/officeart/2005/8/layout/default"/>
    <dgm:cxn modelId="{594AFC33-003A-4BE7-B153-3782F5CD1A0D}" type="presParOf" srcId="{D19E3F28-EF74-4304-87D8-2EBE5C016AD2}" destId="{983CE20C-E504-4AC2-91F7-4E15E55642B8}" srcOrd="6" destOrd="0" presId="urn:microsoft.com/office/officeart/2005/8/layout/default"/>
    <dgm:cxn modelId="{2BB52E24-6685-4042-98BB-AF620511ACA3}" type="presParOf" srcId="{D19E3F28-EF74-4304-87D8-2EBE5C016AD2}" destId="{B75619E3-049C-46DB-B292-CF0D6807ED6F}" srcOrd="7" destOrd="0" presId="urn:microsoft.com/office/officeart/2005/8/layout/default"/>
    <dgm:cxn modelId="{0D0F3CCB-F8AA-40EC-AE87-30D6B93D6D3E}" type="presParOf" srcId="{D19E3F28-EF74-4304-87D8-2EBE5C016AD2}" destId="{EF42C572-2C14-4556-BB45-4C5D1AA87887}" srcOrd="8" destOrd="0" presId="urn:microsoft.com/office/officeart/2005/8/layout/default"/>
    <dgm:cxn modelId="{6F6AC143-079C-43BB-B712-D2275350AB63}" type="presParOf" srcId="{D19E3F28-EF74-4304-87D8-2EBE5C016AD2}" destId="{D107A5C6-FD03-4C5C-B6E2-7006C9145AD7}" srcOrd="9" destOrd="0" presId="urn:microsoft.com/office/officeart/2005/8/layout/default"/>
    <dgm:cxn modelId="{AB486FA8-3694-4EF8-A506-75F75A8D467A}" type="presParOf" srcId="{D19E3F28-EF74-4304-87D8-2EBE5C016AD2}" destId="{49A23AB9-37F9-4175-8064-D6BD7723B412}" srcOrd="10" destOrd="0" presId="urn:microsoft.com/office/officeart/2005/8/layout/default"/>
    <dgm:cxn modelId="{CDF385B2-83F2-4DCD-B464-FF56E067BFC5}" type="presParOf" srcId="{D19E3F28-EF74-4304-87D8-2EBE5C016AD2}" destId="{12AE245D-1B73-400F-8C34-5D547F70048C}" srcOrd="11" destOrd="0" presId="urn:microsoft.com/office/officeart/2005/8/layout/default"/>
    <dgm:cxn modelId="{ED5E2AED-F71E-4F8A-9B3E-68B7A1F1797C}" type="presParOf" srcId="{D19E3F28-EF74-4304-87D8-2EBE5C016AD2}" destId="{AB1DF2A7-AEF0-4CC1-BF79-20A8B3C8542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1496A-13C3-4E26-9C38-563BCB082601}">
      <dsp:nvSpPr>
        <dsp:cNvPr id="0" name=""/>
        <dsp:cNvSpPr/>
      </dsp:nvSpPr>
      <dsp:spPr>
        <a:xfrm>
          <a:off x="-17571" y="513093"/>
          <a:ext cx="3200710" cy="2032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D8D23-8554-4582-85AE-79AA6415769E}">
      <dsp:nvSpPr>
        <dsp:cNvPr id="0" name=""/>
        <dsp:cNvSpPr/>
      </dsp:nvSpPr>
      <dsp:spPr>
        <a:xfrm>
          <a:off x="338062" y="850945"/>
          <a:ext cx="3200710" cy="20324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700" i="0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Tiết kiệm chi phí quản lý, bán hàng</a:t>
          </a:r>
          <a:endParaRPr lang="en-US" sz="2700" i="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97590" y="910473"/>
        <a:ext cx="3081654" cy="1913395"/>
      </dsp:txXfrm>
    </dsp:sp>
    <dsp:sp modelId="{8E3067A4-A7EC-433B-845A-2ED82FC09A0F}">
      <dsp:nvSpPr>
        <dsp:cNvPr id="0" name=""/>
        <dsp:cNvSpPr/>
      </dsp:nvSpPr>
      <dsp:spPr>
        <a:xfrm>
          <a:off x="3911979" y="521893"/>
          <a:ext cx="3200710" cy="2032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CBEB0-36F9-4736-A73D-12124E5EEBFA}">
      <dsp:nvSpPr>
        <dsp:cNvPr id="0" name=""/>
        <dsp:cNvSpPr/>
      </dsp:nvSpPr>
      <dsp:spPr>
        <a:xfrm>
          <a:off x="4267614" y="859746"/>
          <a:ext cx="3200710" cy="20324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700" i="0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Tiếp cận khách hàng nhanh chóng và tiện lợi</a:t>
          </a:r>
          <a:endParaRPr lang="en-US" sz="2700" i="0" kern="120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27142" y="919274"/>
        <a:ext cx="3081654" cy="1913395"/>
      </dsp:txXfrm>
    </dsp:sp>
    <dsp:sp modelId="{98728253-FF20-474D-AAE7-9F0D4F475E2B}">
      <dsp:nvSpPr>
        <dsp:cNvPr id="0" name=""/>
        <dsp:cNvSpPr/>
      </dsp:nvSpPr>
      <dsp:spPr>
        <a:xfrm>
          <a:off x="7823958" y="521893"/>
          <a:ext cx="3200710" cy="2032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F40D89-D51D-4CB0-8BC4-6B9B27E2A3DB}">
      <dsp:nvSpPr>
        <dsp:cNvPr id="0" name=""/>
        <dsp:cNvSpPr/>
      </dsp:nvSpPr>
      <dsp:spPr>
        <a:xfrm>
          <a:off x="8179593" y="859746"/>
          <a:ext cx="3200710" cy="20324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700" i="0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Độ uy tín và giá trị thương hiệu cao.</a:t>
          </a:r>
          <a:endParaRPr lang="en-US" sz="2700" i="0" kern="120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239121" y="919274"/>
        <a:ext cx="3081654" cy="19133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1496A-13C3-4E26-9C38-563BCB082601}">
      <dsp:nvSpPr>
        <dsp:cNvPr id="0" name=""/>
        <dsp:cNvSpPr/>
      </dsp:nvSpPr>
      <dsp:spPr>
        <a:xfrm>
          <a:off x="0" y="521893"/>
          <a:ext cx="3200710" cy="2032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D8D23-8554-4582-85AE-79AA6415769E}">
      <dsp:nvSpPr>
        <dsp:cNvPr id="0" name=""/>
        <dsp:cNvSpPr/>
      </dsp:nvSpPr>
      <dsp:spPr>
        <a:xfrm>
          <a:off x="355634" y="859746"/>
          <a:ext cx="3200710" cy="20324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700" i="0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Độ bảo mật thấp,chưa an toàn</a:t>
          </a:r>
          <a:endParaRPr lang="en-US" sz="2700" i="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5162" y="919274"/>
        <a:ext cx="3081654" cy="1913395"/>
      </dsp:txXfrm>
    </dsp:sp>
    <dsp:sp modelId="{8E3067A4-A7EC-433B-845A-2ED82FC09A0F}">
      <dsp:nvSpPr>
        <dsp:cNvPr id="0" name=""/>
        <dsp:cNvSpPr/>
      </dsp:nvSpPr>
      <dsp:spPr>
        <a:xfrm>
          <a:off x="3911979" y="521893"/>
          <a:ext cx="3200710" cy="2032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CBEB0-36F9-4736-A73D-12124E5EEBFA}">
      <dsp:nvSpPr>
        <dsp:cNvPr id="0" name=""/>
        <dsp:cNvSpPr/>
      </dsp:nvSpPr>
      <dsp:spPr>
        <a:xfrm>
          <a:off x="4267614" y="859746"/>
          <a:ext cx="3200710" cy="20324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700" i="0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Tốc độ web chậm</a:t>
          </a:r>
          <a:endParaRPr lang="en-US" sz="2700" i="0" kern="120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27142" y="919274"/>
        <a:ext cx="3081654" cy="1913395"/>
      </dsp:txXfrm>
    </dsp:sp>
    <dsp:sp modelId="{98728253-FF20-474D-AAE7-9F0D4F475E2B}">
      <dsp:nvSpPr>
        <dsp:cNvPr id="0" name=""/>
        <dsp:cNvSpPr/>
      </dsp:nvSpPr>
      <dsp:spPr>
        <a:xfrm>
          <a:off x="7823958" y="521893"/>
          <a:ext cx="3200710" cy="2032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F40D89-D51D-4CB0-8BC4-6B9B27E2A3DB}">
      <dsp:nvSpPr>
        <dsp:cNvPr id="0" name=""/>
        <dsp:cNvSpPr/>
      </dsp:nvSpPr>
      <dsp:spPr>
        <a:xfrm>
          <a:off x="8179593" y="859746"/>
          <a:ext cx="3200710" cy="20324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700" i="0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Tên miền không chuyên nghiệp</a:t>
          </a:r>
          <a:endParaRPr lang="en-US" sz="2700" i="0" kern="120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239121" y="919274"/>
        <a:ext cx="3081654" cy="19133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B0341A-3581-4A64-8C82-9AB7DEA672FB}">
      <dsp:nvSpPr>
        <dsp:cNvPr id="0" name=""/>
        <dsp:cNvSpPr/>
      </dsp:nvSpPr>
      <dsp:spPr>
        <a:xfrm>
          <a:off x="2478319" y="670869"/>
          <a:ext cx="5183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8327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23760" y="713844"/>
        <a:ext cx="27446" cy="5489"/>
      </dsp:txXfrm>
    </dsp:sp>
    <dsp:sp modelId="{3704B622-A892-45DA-BE73-2740B46D6024}">
      <dsp:nvSpPr>
        <dsp:cNvPr id="0" name=""/>
        <dsp:cNvSpPr/>
      </dsp:nvSpPr>
      <dsp:spPr>
        <a:xfrm>
          <a:off x="93479" y="597"/>
          <a:ext cx="2386640" cy="14319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47" tIns="122757" rIns="116947" bIns="122757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Chức</a:t>
          </a:r>
          <a:r>
            <a:rPr lang="en-US" sz="18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sz="18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quản</a:t>
          </a:r>
          <a:r>
            <a:rPr lang="en-US" sz="1800" b="1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1800" b="1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1800" b="1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1800" b="1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Tài khoản</a:t>
          </a:r>
          <a:endParaRPr lang="en-US" sz="180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3479" y="597"/>
        <a:ext cx="2386640" cy="1431984"/>
      </dsp:txXfrm>
    </dsp:sp>
    <dsp:sp modelId="{F0E1C3FC-DDC0-46F9-ADEF-C47F0D872F0E}">
      <dsp:nvSpPr>
        <dsp:cNvPr id="0" name=""/>
        <dsp:cNvSpPr/>
      </dsp:nvSpPr>
      <dsp:spPr>
        <a:xfrm>
          <a:off x="5413888" y="670869"/>
          <a:ext cx="5183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8327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59328" y="713844"/>
        <a:ext cx="27446" cy="5489"/>
      </dsp:txXfrm>
    </dsp:sp>
    <dsp:sp modelId="{E3E3EA54-79CF-4666-96DC-044925395368}">
      <dsp:nvSpPr>
        <dsp:cNvPr id="0" name=""/>
        <dsp:cNvSpPr/>
      </dsp:nvSpPr>
      <dsp:spPr>
        <a:xfrm>
          <a:off x="3029047" y="597"/>
          <a:ext cx="2386640" cy="14319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47" tIns="122757" rIns="116947" bIns="122757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Chức</a:t>
          </a:r>
          <a:r>
            <a:rPr lang="en-US" sz="18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sz="18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quản</a:t>
          </a:r>
          <a:r>
            <a:rPr lang="en-US" sz="18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18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lý </a:t>
          </a:r>
          <a:r>
            <a:rPr lang="en-US" sz="18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Nhân</a:t>
          </a:r>
          <a:r>
            <a:rPr lang="en-US" sz="18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viên</a:t>
          </a:r>
          <a:endParaRPr lang="en-US" sz="180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029047" y="597"/>
        <a:ext cx="2386640" cy="1431984"/>
      </dsp:txXfrm>
    </dsp:sp>
    <dsp:sp modelId="{7199B78C-2B5D-496E-966E-FBC27733BE0A}">
      <dsp:nvSpPr>
        <dsp:cNvPr id="0" name=""/>
        <dsp:cNvSpPr/>
      </dsp:nvSpPr>
      <dsp:spPr>
        <a:xfrm>
          <a:off x="8349456" y="670869"/>
          <a:ext cx="5183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8327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594897" y="713844"/>
        <a:ext cx="27446" cy="5489"/>
      </dsp:txXfrm>
    </dsp:sp>
    <dsp:sp modelId="{59CE72C0-82D8-4F3C-A4C6-EE027468C7F7}">
      <dsp:nvSpPr>
        <dsp:cNvPr id="0" name=""/>
        <dsp:cNvSpPr/>
      </dsp:nvSpPr>
      <dsp:spPr>
        <a:xfrm>
          <a:off x="5964615" y="597"/>
          <a:ext cx="2386640" cy="143198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47" tIns="122757" rIns="116947" bIns="122757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Chức</a:t>
          </a:r>
          <a:r>
            <a:rPr lang="en-US" sz="18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sz="18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quản</a:t>
          </a:r>
          <a:r>
            <a:rPr lang="en-US" sz="18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vi-VN" sz="18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Menu</a:t>
          </a:r>
          <a:endParaRPr lang="en-US" sz="180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964615" y="597"/>
        <a:ext cx="2386640" cy="1431984"/>
      </dsp:txXfrm>
    </dsp:sp>
    <dsp:sp modelId="{07CDFF1B-2A48-44F2-89EE-4312974F6727}">
      <dsp:nvSpPr>
        <dsp:cNvPr id="0" name=""/>
        <dsp:cNvSpPr/>
      </dsp:nvSpPr>
      <dsp:spPr>
        <a:xfrm>
          <a:off x="1286799" y="1430781"/>
          <a:ext cx="8806704" cy="518327"/>
        </a:xfrm>
        <a:custGeom>
          <a:avLst/>
          <a:gdLst/>
          <a:ahLst/>
          <a:cxnLst/>
          <a:rect l="0" t="0" r="0" b="0"/>
          <a:pathLst>
            <a:path>
              <a:moveTo>
                <a:pt x="8806704" y="0"/>
              </a:moveTo>
              <a:lnTo>
                <a:pt x="8806704" y="276263"/>
              </a:lnTo>
              <a:lnTo>
                <a:pt x="0" y="276263"/>
              </a:lnTo>
              <a:lnTo>
                <a:pt x="0" y="518327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69557" y="1687200"/>
        <a:ext cx="441189" cy="5489"/>
      </dsp:txXfrm>
    </dsp:sp>
    <dsp:sp modelId="{F8FB62DC-09A5-4CC1-8EDC-3F31C247D36C}">
      <dsp:nvSpPr>
        <dsp:cNvPr id="0" name=""/>
        <dsp:cNvSpPr/>
      </dsp:nvSpPr>
      <dsp:spPr>
        <a:xfrm>
          <a:off x="8900184" y="597"/>
          <a:ext cx="2386640" cy="143198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47" tIns="122757" rIns="116947" bIns="122757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Chức</a:t>
          </a:r>
          <a:r>
            <a:rPr lang="en-US" sz="18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sz="18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quản</a:t>
          </a:r>
          <a:r>
            <a:rPr lang="en-US" sz="18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18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Bàn</a:t>
          </a:r>
          <a:r>
            <a:rPr lang="en-US" sz="18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ăn</a:t>
          </a:r>
          <a:r>
            <a:rPr lang="en-US" sz="18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US" sz="180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900184" y="597"/>
        <a:ext cx="2386640" cy="1431984"/>
      </dsp:txXfrm>
    </dsp:sp>
    <dsp:sp modelId="{244AB021-3E24-4D17-BD6A-1E23B05A5FB3}">
      <dsp:nvSpPr>
        <dsp:cNvPr id="0" name=""/>
        <dsp:cNvSpPr/>
      </dsp:nvSpPr>
      <dsp:spPr>
        <a:xfrm>
          <a:off x="2478319" y="2651781"/>
          <a:ext cx="5183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8327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23760" y="2694756"/>
        <a:ext cx="27446" cy="5489"/>
      </dsp:txXfrm>
    </dsp:sp>
    <dsp:sp modelId="{5EEAF333-284A-4184-8D1E-C7BD01B0F936}">
      <dsp:nvSpPr>
        <dsp:cNvPr id="0" name=""/>
        <dsp:cNvSpPr/>
      </dsp:nvSpPr>
      <dsp:spPr>
        <a:xfrm>
          <a:off x="93479" y="1981509"/>
          <a:ext cx="2386640" cy="143198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47" tIns="122757" rIns="116947" bIns="122757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Chức</a:t>
          </a:r>
          <a:r>
            <a:rPr lang="en-US" sz="18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r>
            <a:rPr lang="en-US" sz="18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quản</a:t>
          </a:r>
          <a:r>
            <a:rPr lang="en-US" sz="18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18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18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Hóa</a:t>
          </a:r>
          <a:r>
            <a:rPr lang="en-US" sz="18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đơn</a:t>
          </a:r>
          <a:r>
            <a:rPr lang="en-US" sz="18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US" sz="180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3479" y="1981509"/>
        <a:ext cx="2386640" cy="1431984"/>
      </dsp:txXfrm>
    </dsp:sp>
    <dsp:sp modelId="{9A9F34C7-9ADD-490A-9C9C-A7633D5E4E03}">
      <dsp:nvSpPr>
        <dsp:cNvPr id="0" name=""/>
        <dsp:cNvSpPr/>
      </dsp:nvSpPr>
      <dsp:spPr>
        <a:xfrm>
          <a:off x="5413888" y="2651781"/>
          <a:ext cx="5183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8327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59328" y="2694756"/>
        <a:ext cx="27446" cy="5489"/>
      </dsp:txXfrm>
    </dsp:sp>
    <dsp:sp modelId="{7A99F8E5-2DB3-40AA-BCA8-CA421D6D5757}">
      <dsp:nvSpPr>
        <dsp:cNvPr id="0" name=""/>
        <dsp:cNvSpPr/>
      </dsp:nvSpPr>
      <dsp:spPr>
        <a:xfrm>
          <a:off x="3029047" y="1981509"/>
          <a:ext cx="2386640" cy="14319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47" tIns="122757" rIns="116947" bIns="122757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Chức năng quản </a:t>
          </a:r>
          <a:r>
            <a:rPr lang="vi-VN" sz="1800" b="1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lý Sổ quỹ</a:t>
          </a:r>
          <a:endParaRPr lang="en-US" sz="1800" kern="120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029047" y="1981509"/>
        <a:ext cx="2386640" cy="1431984"/>
      </dsp:txXfrm>
    </dsp:sp>
    <dsp:sp modelId="{C1591A48-27D2-4CEF-B22B-03C60E0B5596}">
      <dsp:nvSpPr>
        <dsp:cNvPr id="0" name=""/>
        <dsp:cNvSpPr/>
      </dsp:nvSpPr>
      <dsp:spPr>
        <a:xfrm>
          <a:off x="5964615" y="1981509"/>
          <a:ext cx="2386640" cy="14319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47" tIns="122757" rIns="116947" bIns="122757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Chức năng  báo cáo </a:t>
          </a:r>
          <a:r>
            <a:rPr lang="vi-VN" sz="1800" b="1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Doanh thu</a:t>
          </a:r>
          <a:endParaRPr lang="en-US" sz="1800" kern="120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964615" y="1981509"/>
        <a:ext cx="2386640" cy="14319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094EF4-C719-434A-AA9C-E84BE072C00E}">
      <dsp:nvSpPr>
        <dsp:cNvPr id="0" name=""/>
        <dsp:cNvSpPr/>
      </dsp:nvSpPr>
      <dsp:spPr>
        <a:xfrm>
          <a:off x="316459" y="1537"/>
          <a:ext cx="4606022" cy="29248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685A3-F5F3-4C93-870B-20D1330E6336}">
      <dsp:nvSpPr>
        <dsp:cNvPr id="0" name=""/>
        <dsp:cNvSpPr/>
      </dsp:nvSpPr>
      <dsp:spPr>
        <a:xfrm>
          <a:off x="828239" y="487729"/>
          <a:ext cx="4606022" cy="29248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Các</a:t>
          </a:r>
          <a:r>
            <a:rPr lang="en-US" sz="3200" b="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actor và use case </a:t>
          </a:r>
          <a:r>
            <a:rPr lang="en-US" sz="3200" b="0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tổng</a:t>
          </a:r>
          <a:r>
            <a:rPr lang="en-US" sz="3200" b="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200" b="0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quát</a:t>
          </a:r>
          <a:endParaRPr lang="en-US" sz="3200" b="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13904" y="573394"/>
        <a:ext cx="4434692" cy="2753494"/>
      </dsp:txXfrm>
    </dsp:sp>
    <dsp:sp modelId="{3E8F5981-3001-4EBB-9A76-CD62990D7020}">
      <dsp:nvSpPr>
        <dsp:cNvPr id="0" name=""/>
        <dsp:cNvSpPr/>
      </dsp:nvSpPr>
      <dsp:spPr>
        <a:xfrm>
          <a:off x="5946042" y="1537"/>
          <a:ext cx="4606022" cy="29248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39C506-D23E-4DF7-A52B-BD66FB9DA014}">
      <dsp:nvSpPr>
        <dsp:cNvPr id="0" name=""/>
        <dsp:cNvSpPr/>
      </dsp:nvSpPr>
      <dsp:spPr>
        <a:xfrm>
          <a:off x="6457822" y="487729"/>
          <a:ext cx="4606022" cy="29248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200" b="0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Các</a:t>
          </a:r>
          <a:r>
            <a:rPr lang="vi-VN" sz="3200" b="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b</a:t>
          </a:r>
          <a:r>
            <a:rPr lang="en-US" sz="3200" b="0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iểu</a:t>
          </a:r>
          <a:r>
            <a:rPr lang="en-US" sz="3200" b="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200" b="0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đồ</a:t>
          </a:r>
          <a:r>
            <a:rPr lang="en-US" sz="3200" b="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use case </a:t>
          </a:r>
          <a:r>
            <a:rPr lang="vi-VN" sz="3200" b="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chi </a:t>
          </a:r>
          <a:r>
            <a:rPr lang="vi-VN" sz="3200" b="0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tiết</a:t>
          </a:r>
          <a:endParaRPr lang="en-US" sz="3200" b="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543487" y="573394"/>
        <a:ext cx="4434692" cy="27534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83DA84-AD82-4F3C-A9D8-FE8C3727EDF6}">
      <dsp:nvSpPr>
        <dsp:cNvPr id="0" name=""/>
        <dsp:cNvSpPr/>
      </dsp:nvSpPr>
      <dsp:spPr>
        <a:xfrm>
          <a:off x="38202" y="253251"/>
          <a:ext cx="2758202" cy="16549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Biểu</a:t>
          </a:r>
          <a:r>
            <a:rPr lang="en-US" sz="1800" b="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đồ</a:t>
          </a:r>
          <a:r>
            <a:rPr lang="en-US" sz="1800" b="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UC chi </a:t>
          </a:r>
          <a:r>
            <a:rPr lang="en-US" sz="1800" b="0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tiết</a:t>
          </a:r>
          <a:r>
            <a:rPr lang="en-US" sz="1800" b="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và </a:t>
          </a:r>
          <a:r>
            <a:rPr lang="en-US" sz="1800" b="0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đặc</a:t>
          </a:r>
          <a:r>
            <a:rPr lang="en-US" sz="1800" b="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tả</a:t>
          </a:r>
          <a:r>
            <a:rPr lang="en-US" sz="1800" b="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kern="120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quản</a:t>
          </a:r>
          <a:r>
            <a:rPr lang="en-US" sz="1800" b="0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1800" b="0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lý tài khoản</a:t>
          </a:r>
          <a:endParaRPr lang="en-US" sz="1800" b="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202" y="253251"/>
        <a:ext cx="2758202" cy="1654921"/>
      </dsp:txXfrm>
    </dsp:sp>
    <dsp:sp modelId="{2768AB26-8F64-4B03-B87B-1916E1531B58}">
      <dsp:nvSpPr>
        <dsp:cNvPr id="0" name=""/>
        <dsp:cNvSpPr/>
      </dsp:nvSpPr>
      <dsp:spPr>
        <a:xfrm>
          <a:off x="3037499" y="253251"/>
          <a:ext cx="2758202" cy="16549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Biểu đồ UC chi tiết và đặc tả quản</a:t>
          </a:r>
          <a:r>
            <a:rPr lang="vi-VN" sz="1800" b="0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lý Menu</a:t>
          </a:r>
          <a:endParaRPr lang="en-US" sz="1800" b="0" kern="120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037499" y="253251"/>
        <a:ext cx="2758202" cy="1654921"/>
      </dsp:txXfrm>
    </dsp:sp>
    <dsp:sp modelId="{7DBBC7E4-5FDA-4551-B338-92416966673C}">
      <dsp:nvSpPr>
        <dsp:cNvPr id="0" name=""/>
        <dsp:cNvSpPr/>
      </dsp:nvSpPr>
      <dsp:spPr>
        <a:xfrm>
          <a:off x="6071522" y="253251"/>
          <a:ext cx="2758202" cy="165492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Biểu đồ UC chi tiết và đặc tả</a:t>
          </a:r>
          <a:r>
            <a:rPr lang="vi-VN" sz="1800" b="0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quản lý bàn ăn </a:t>
          </a:r>
          <a:endParaRPr lang="en-US" sz="1800" b="0" kern="120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071522" y="253251"/>
        <a:ext cx="2758202" cy="1654921"/>
      </dsp:txXfrm>
    </dsp:sp>
    <dsp:sp modelId="{983CE20C-E504-4AC2-91F7-4E15E55642B8}">
      <dsp:nvSpPr>
        <dsp:cNvPr id="0" name=""/>
        <dsp:cNvSpPr/>
      </dsp:nvSpPr>
      <dsp:spPr>
        <a:xfrm>
          <a:off x="9105544" y="253251"/>
          <a:ext cx="2758202" cy="16549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Biểu đồ UC chi tiết và đặc tả </a:t>
          </a:r>
          <a:r>
            <a:rPr lang="vi-VN" sz="1800" b="0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lý hóa đơn</a:t>
          </a:r>
          <a:endParaRPr lang="en-US" sz="1800" b="0" kern="120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105544" y="253251"/>
        <a:ext cx="2758202" cy="1654921"/>
      </dsp:txXfrm>
    </dsp:sp>
    <dsp:sp modelId="{EF42C572-2C14-4556-BB45-4C5D1AA87887}">
      <dsp:nvSpPr>
        <dsp:cNvPr id="0" name=""/>
        <dsp:cNvSpPr/>
      </dsp:nvSpPr>
      <dsp:spPr>
        <a:xfrm>
          <a:off x="1257631" y="2183993"/>
          <a:ext cx="2967301" cy="16549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Biểu</a:t>
          </a:r>
          <a:r>
            <a:rPr lang="en-US" sz="1800" b="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đồ</a:t>
          </a:r>
          <a:r>
            <a:rPr lang="en-US" sz="1800" b="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UC chi </a:t>
          </a:r>
          <a:r>
            <a:rPr lang="en-US" sz="1800" b="0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tiết</a:t>
          </a:r>
          <a:r>
            <a:rPr lang="en-US" sz="1800" b="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và </a:t>
          </a:r>
          <a:r>
            <a:rPr lang="en-US" sz="1800" b="0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đặc</a:t>
          </a:r>
          <a:r>
            <a:rPr lang="en-US" sz="1800" b="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kern="120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tả</a:t>
          </a:r>
          <a:r>
            <a:rPr lang="en-US" sz="1800" b="0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1800" b="0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quản lý nhân viên</a:t>
          </a:r>
          <a:endParaRPr lang="en-US" sz="1800" b="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57631" y="2183993"/>
        <a:ext cx="2967301" cy="1654921"/>
      </dsp:txXfrm>
    </dsp:sp>
    <dsp:sp modelId="{49A23AB9-37F9-4175-8064-D6BD7723B412}">
      <dsp:nvSpPr>
        <dsp:cNvPr id="0" name=""/>
        <dsp:cNvSpPr/>
      </dsp:nvSpPr>
      <dsp:spPr>
        <a:xfrm>
          <a:off x="4500753" y="2183993"/>
          <a:ext cx="3074816" cy="16549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Biểu</a:t>
          </a:r>
          <a:r>
            <a:rPr lang="en-US" sz="1800" b="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đồ</a:t>
          </a:r>
          <a:r>
            <a:rPr lang="en-US" sz="1800" b="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UC chi </a:t>
          </a:r>
          <a:r>
            <a:rPr lang="en-US" sz="1800" b="0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tiết</a:t>
          </a:r>
          <a:r>
            <a:rPr lang="en-US" sz="1800" b="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và </a:t>
          </a:r>
          <a:r>
            <a:rPr lang="en-US" sz="1800" b="0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đặc</a:t>
          </a:r>
          <a:r>
            <a:rPr lang="en-US" sz="1800" b="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kern="120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tả</a:t>
          </a:r>
          <a:r>
            <a:rPr lang="en-US" sz="1800" b="0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1800" b="0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quản lý sổ quỹ</a:t>
          </a:r>
          <a:endParaRPr lang="en-US" sz="1800" b="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500753" y="2183993"/>
        <a:ext cx="3074816" cy="1654921"/>
      </dsp:txXfrm>
    </dsp:sp>
    <dsp:sp modelId="{AB1DF2A7-AEF0-4CC1-BF79-20A8B3C8542C}">
      <dsp:nvSpPr>
        <dsp:cNvPr id="0" name=""/>
        <dsp:cNvSpPr/>
      </dsp:nvSpPr>
      <dsp:spPr>
        <a:xfrm>
          <a:off x="7851390" y="2183993"/>
          <a:ext cx="2758202" cy="16549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Biểu đồ UC chi tiết và đặc tả </a:t>
          </a:r>
          <a:r>
            <a:rPr lang="vi-VN" sz="1800" b="0" kern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báo cáo doanh thu</a:t>
          </a:r>
          <a:endParaRPr lang="en-US" sz="1800" b="0" kern="120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851390" y="2183993"/>
        <a:ext cx="2758202" cy="16549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0C436-0530-E390-F637-0867EB5A1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38EC18-9E85-11EA-DC61-779EAFD82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3EAC8-FF84-1379-9B7E-913D1A0B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ED28-3D7F-4B15-8E9E-F506C4F023B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535B0-BB6F-29D3-4C8E-6E95BFA7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29B71-0417-47DC-A8A1-191C07AE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0199-4A99-4A33-9D98-C67C4ECFA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98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FA9E-64CF-DBAA-DFCA-6CCD6F41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B445AB-50CD-88DE-F18A-5FA40F450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57D6E-0BD7-105E-B839-B5731447A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ED28-3D7F-4B15-8E9E-F506C4F023B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673F8-86BB-0107-3C58-F90874EC9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2E454-CDA2-C642-8C93-9534D980C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0199-4A99-4A33-9D98-C67C4ECFA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02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74C998-10E5-C726-EE54-29158954D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219984-1228-21B3-8544-53DF0A1BF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0D426-90DC-5240-2281-A003453F7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ED28-3D7F-4B15-8E9E-F506C4F023B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4E099-AB41-BA08-21AE-2ACBDD2EC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8C332-1A7E-0ADE-0E95-005AA6A88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0199-4A99-4A33-9D98-C67C4ECFA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7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7EC2-1265-6552-640E-EBAACDDC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F34E0-4EA7-3285-B489-11419B090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E1E0E-39F8-326B-D5C7-B0A16D90D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ED28-3D7F-4B15-8E9E-F506C4F023B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6D663-6764-94F0-E61D-A09392AE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96C7F-7F5E-71D8-7045-E093492A6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0199-4A99-4A33-9D98-C67C4ECFA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59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A1F8-42A3-BD92-423A-727DB4BEC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A2FE7-6069-7161-B4C8-A2941D7A4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E3DC7-A166-A850-83AF-37BC4A71E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ED28-3D7F-4B15-8E9E-F506C4F023B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6DFCF-8322-B28E-87BD-FE45FF731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E0747-296C-07F8-E5D6-76916FFC7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0199-4A99-4A33-9D98-C67C4ECFA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3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136C-457D-BD84-D0AF-FBE2574E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4CE7-D838-DDAC-8452-4FBCA7B7CC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35701-462E-8AB8-2FFC-4833A525C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8820D-0037-7102-603E-DB3F7E4DD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ED28-3D7F-4B15-8E9E-F506C4F023B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321EA-CA60-0A1A-6F97-7D62FC1E7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130E4-EBC1-AEB4-A298-E7E08E95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0199-4A99-4A33-9D98-C67C4ECFA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87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23F01-A5DF-5D40-2D7D-971497F7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A0060-4062-66AE-BB8A-C73EAFAFB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C87DD-F7BF-1C8E-2A40-2A2E4FA4B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E9760D-24D0-0E93-522A-5BACFB12A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60CC5-12FE-ECBB-7B36-D823B563A4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00A48B-F30A-ABC2-3E43-8E59E1BEC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ED28-3D7F-4B15-8E9E-F506C4F023B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00C289-495E-CCDE-1823-8188DBD60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48803-C74F-6190-BAFF-7A90183C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0199-4A99-4A33-9D98-C67C4ECFA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50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AE3DC-F6F4-B416-D18D-5F5BBA84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B50E9F-61A1-3D7C-D0CA-6743AC936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ED28-3D7F-4B15-8E9E-F506C4F023B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DD9CB-E2AB-E8A7-6EDC-5BAB7550E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314FB-A7E0-43C2-CB2A-F77BB4CEB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0199-4A99-4A33-9D98-C67C4ECFA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32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9C6918-7674-5AF9-A6ED-A8211286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ED28-3D7F-4B15-8E9E-F506C4F023B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0CAA1-EC80-543F-EFA3-2C6E097E0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95764-FF8F-F504-2922-C733D376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0199-4A99-4A33-9D98-C67C4ECFA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09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D695-4133-8B9A-C1A7-E61D2353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920BB-BF38-B982-8DC6-3075B9368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737300-499C-2516-D1C3-F5D58C465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00ECA-1688-5AAF-69F5-EDE983162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ED28-3D7F-4B15-8E9E-F506C4F023B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57437-848C-747B-36DC-C7B4335D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F2A79-5CDB-7F3A-CF15-5A8198446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0199-4A99-4A33-9D98-C67C4ECFA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7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4D30F-E2D0-78C2-A880-7FC84C9EE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75B7E8-EDD9-EF67-74A5-318752F454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7999C-253D-5DBB-420A-FFCAF4CAA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1F89D-B62C-7FCF-5AFA-5DA0230DC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ED28-3D7F-4B15-8E9E-F506C4F023B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6161C-B61C-8498-F1FD-BEDCE404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AC9B8-7526-177F-AD76-CDDB5CEF8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0199-4A99-4A33-9D98-C67C4ECFA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96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7C16EE-9544-30E0-42BA-8888737DE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25D5B-3263-7BCB-0368-2B2B3DFF0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E1D16-E816-D921-5778-040E1DBF9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5ED28-3D7F-4B15-8E9E-F506C4F023B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B3D81-87B4-20BA-7839-8B1358386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1189D-9EE6-541C-74FF-532C91026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00199-4A99-4A33-9D98-C67C4ECFA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77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8.png"/><Relationship Id="rId9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8.png"/><Relationship Id="rId9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8.png"/><Relationship Id="rId9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8.png"/><Relationship Id="rId9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8.pn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1EE079D-6696-AF5E-6521-4E4480AF3DFB}"/>
              </a:ext>
            </a:extLst>
          </p:cNvPr>
          <p:cNvSpPr txBox="1"/>
          <p:nvPr/>
        </p:nvSpPr>
        <p:spPr>
          <a:xfrm>
            <a:off x="2129376" y="631115"/>
            <a:ext cx="101510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10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</a:t>
            </a:r>
            <a:endParaRPr lang="en-US" sz="11000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9A16F4-E8E5-AE23-DB17-9DD9B4653178}"/>
              </a:ext>
            </a:extLst>
          </p:cNvPr>
          <p:cNvSpPr txBox="1"/>
          <p:nvPr/>
        </p:nvSpPr>
        <p:spPr>
          <a:xfrm>
            <a:off x="-4506362" y="929389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>
                <a:latin typeface="Bahnschrift Condensed" panose="020B0502040204020203" pitchFamily="34" charset="0"/>
              </a:rPr>
              <a:t>Giới thiệu</a:t>
            </a:r>
            <a:endParaRPr lang="en-US" sz="360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D3E84B-A230-4B9D-AD0A-53A5D0CB3DFE}"/>
              </a:ext>
            </a:extLst>
          </p:cNvPr>
          <p:cNvSpPr txBox="1"/>
          <p:nvPr/>
        </p:nvSpPr>
        <p:spPr>
          <a:xfrm>
            <a:off x="-4506362" y="1614661"/>
            <a:ext cx="4506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>
                <a:latin typeface="Bahnschrift Condensed" panose="020B0502040204020203" pitchFamily="34" charset="0"/>
              </a:rPr>
              <a:t>Tầm quan trọng của website</a:t>
            </a:r>
            <a:endParaRPr lang="en-US" sz="3600">
              <a:latin typeface="Bahnschrift Condense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9F0710-03C5-2C36-D88F-82601F40E04C}"/>
              </a:ext>
            </a:extLst>
          </p:cNvPr>
          <p:cNvSpPr txBox="1"/>
          <p:nvPr/>
        </p:nvSpPr>
        <p:spPr>
          <a:xfrm>
            <a:off x="-4506361" y="2189032"/>
            <a:ext cx="4301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>
                <a:latin typeface="Bahnschrift Condensed" panose="020B0502040204020203" pitchFamily="34" charset="0"/>
              </a:rPr>
              <a:t>Mục tiêu của trang web</a:t>
            </a:r>
            <a:endParaRPr lang="en-US" sz="3600">
              <a:latin typeface="Bahnschrift 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A8F5C-4CE8-7669-0ED6-57889F91FD2E}"/>
              </a:ext>
            </a:extLst>
          </p:cNvPr>
          <p:cNvSpPr txBox="1"/>
          <p:nvPr/>
        </p:nvSpPr>
        <p:spPr>
          <a:xfrm>
            <a:off x="-4571991" y="2901237"/>
            <a:ext cx="3833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vi-VN" sz="3600" dirty="0">
                <a:latin typeface="Bahnschrift Condensed" panose="020B0502040204020203" pitchFamily="34" charset="0"/>
              </a:rPr>
              <a:t>Giao diện và chức năng</a:t>
            </a:r>
            <a:endParaRPr lang="en-US" sz="36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864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CF8F102-4008-4C91-A23A-BE0E89177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3278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Hộp Văn bản 2">
            <a:extLst>
              <a:ext uri="{FF2B5EF4-FFF2-40B4-BE49-F238E27FC236}">
                <a16:creationId xmlns:a16="http://schemas.microsoft.com/office/drawing/2014/main" id="{106A2149-6BF7-C1E4-A766-F9D99BED1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1971056"/>
              </p:ext>
            </p:extLst>
          </p:nvPr>
        </p:nvGraphicFramePr>
        <p:xfrm>
          <a:off x="484552" y="1721954"/>
          <a:ext cx="11380304" cy="3414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806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CF8F102-4008-4C91-A23A-BE0E89177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3278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Nhược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Hộp Văn bản 2">
            <a:extLst>
              <a:ext uri="{FF2B5EF4-FFF2-40B4-BE49-F238E27FC236}">
                <a16:creationId xmlns:a16="http://schemas.microsoft.com/office/drawing/2014/main" id="{106A2149-6BF7-C1E4-A766-F9D99BED1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1735148"/>
              </p:ext>
            </p:extLst>
          </p:nvPr>
        </p:nvGraphicFramePr>
        <p:xfrm>
          <a:off x="484552" y="1845281"/>
          <a:ext cx="11380304" cy="3414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714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29AB747-F371-47E5-BE48-5FC911FEF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5708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b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Hộp Văn bản 2">
            <a:extLst>
              <a:ext uri="{FF2B5EF4-FFF2-40B4-BE49-F238E27FC236}">
                <a16:creationId xmlns:a16="http://schemas.microsoft.com/office/drawing/2014/main" id="{DCA85546-3C55-AB1A-6951-58A4577B62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8479910"/>
              </p:ext>
            </p:extLst>
          </p:nvPr>
        </p:nvGraphicFramePr>
        <p:xfrm>
          <a:off x="484552" y="2018902"/>
          <a:ext cx="11380304" cy="3414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279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Hộp Văn bản 5">
            <a:extLst>
              <a:ext uri="{FF2B5EF4-FFF2-40B4-BE49-F238E27FC236}">
                <a16:creationId xmlns:a16="http://schemas.microsoft.com/office/drawing/2014/main" id="{3102B5FA-4D5A-4E48-9D04-0A65AFB4BE36}"/>
              </a:ext>
            </a:extLst>
          </p:cNvPr>
          <p:cNvSpPr txBox="1"/>
          <p:nvPr/>
        </p:nvSpPr>
        <p:spPr>
          <a:xfrm>
            <a:off x="3341353" y="2233859"/>
            <a:ext cx="8440884" cy="381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lvl="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Bao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4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 khoản</a:t>
            </a:r>
            <a:r>
              <a:rPr lang="en-US" sz="24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4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tài khoản của nhân viên </a:t>
            </a:r>
            <a:r>
              <a:rPr lang="en-US" sz="24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nếu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xóa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tin </a:t>
            </a:r>
            <a:r>
              <a:rPr lang="vi-VN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thài khoản</a:t>
            </a:r>
            <a:endParaRPr lang="en-US" sz="2400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4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 khoản</a:t>
            </a:r>
            <a:r>
              <a:rPr lang="en-US" sz="24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bao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24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 sz="24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tên người dùng</a:t>
            </a:r>
            <a:r>
              <a:rPr lang="en-US" sz="24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4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mật khẩu </a:t>
            </a:r>
            <a:r>
              <a:rPr lang="en-US" sz="24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SĐT</a:t>
            </a:r>
            <a:endParaRPr lang="vi-VN" sz="24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 cấp quyền từ admin</a:t>
            </a:r>
            <a:endParaRPr lang="en-US" sz="2400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84DD48-E343-4D00-9DA4-FAE1812CB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63" y="2661594"/>
            <a:ext cx="2399167" cy="239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D704D5B-90F2-A1A3-E823-85CDEA800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/>
              <a:t>Chức năng Quản lý tài khoản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17611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912E416-A056-4B24-BB5B-A3C692A67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669956"/>
            <a:ext cx="10869248" cy="12660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b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9439335-9B70-4C39-823B-854D4CFFF932}"/>
              </a:ext>
            </a:extLst>
          </p:cNvPr>
          <p:cNvSpPr txBox="1"/>
          <p:nvPr/>
        </p:nvSpPr>
        <p:spPr>
          <a:xfrm>
            <a:off x="3636943" y="2195754"/>
            <a:ext cx="8440884" cy="3390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lvl="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Bao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và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xóa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thôi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628650" lvl="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SĐT,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email,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kỉ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luật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khen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thưởng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7FD32A6-8660-49A4-AACA-91726FF2A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4173" y="2786063"/>
            <a:ext cx="3574435" cy="175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06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912E416-A056-4B24-BB5B-A3C692A67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669956"/>
            <a:ext cx="10869248" cy="12660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5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5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000" b="1">
                <a:latin typeface="Times New Roman" panose="02020603050405020304" pitchFamily="18" charset="0"/>
                <a:cs typeface="Times New Roman" panose="02020603050405020304" pitchFamily="18" charset="0"/>
              </a:rPr>
              <a:t>lý Menu</a:t>
            </a:r>
            <a:b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9439335-9B70-4C39-823B-854D4CFFF932}"/>
              </a:ext>
            </a:extLst>
          </p:cNvPr>
          <p:cNvSpPr txBox="1"/>
          <p:nvPr/>
        </p:nvSpPr>
        <p:spPr>
          <a:xfrm>
            <a:off x="3585165" y="2380949"/>
            <a:ext cx="8440884" cy="3390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lvl="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Bao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món ăn 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món ăn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và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xóa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tin </a:t>
            </a:r>
            <a:r>
              <a:rPr lang="vi-VN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món ăn 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 </a:t>
            </a:r>
            <a:r>
              <a:rPr lang="vi-VN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không còn nguyên liệu hay thay đổi cả menu.</a:t>
            </a:r>
            <a:endParaRPr lang="en-US" sz="2000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Menu 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 : </a:t>
            </a:r>
            <a:r>
              <a:rPr lang="vi-VN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mã món ăn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món ăn 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giá 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nguyên liệu, tên đầu bếp .</a:t>
            </a:r>
            <a:endParaRPr lang="en-US" sz="2000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7FD32A6-8660-49A4-AACA-91726FF2A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5951" y="2566427"/>
            <a:ext cx="3535034" cy="235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7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912E416-A056-4B24-BB5B-A3C692A67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669956"/>
            <a:ext cx="10869248" cy="12660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5000" b="1">
                <a:latin typeface="Arial" panose="020B0604020202020204" pitchFamily="34" charset="0"/>
                <a:cs typeface="Arial" panose="020B0604020202020204" pitchFamily="34" charset="0"/>
              </a:rPr>
              <a:t>lý bàn ăn</a:t>
            </a:r>
            <a:b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9439335-9B70-4C39-823B-854D4CFFF932}"/>
              </a:ext>
            </a:extLst>
          </p:cNvPr>
          <p:cNvSpPr txBox="1"/>
          <p:nvPr/>
        </p:nvSpPr>
        <p:spPr>
          <a:xfrm>
            <a:off x="3751116" y="2427248"/>
            <a:ext cx="8440884" cy="3390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lvl="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Bao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tin về bàn ăn : trạng thái bàn ăn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bàn ăn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và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xóa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tin của bàn ăn khi khách hàng có nhu cầu thay đổi 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bàn ăn 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 :</a:t>
            </a:r>
            <a:r>
              <a:rPr lang="vi-VN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số bàn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vị trí bàn, loại bàn , số chỗ ngồi , hóa đơn đính kèm </a:t>
            </a:r>
            <a:endParaRPr lang="en-US" sz="2000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7FD32A6-8660-49A4-AACA-91726FF2A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2966" y="2542222"/>
            <a:ext cx="3198684" cy="248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90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912E416-A056-4B24-BB5B-A3C692A67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669956"/>
            <a:ext cx="10869248" cy="12660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5000" b="1">
                <a:latin typeface="Arial" panose="020B0604020202020204" pitchFamily="34" charset="0"/>
                <a:cs typeface="Arial" panose="020B0604020202020204" pitchFamily="34" charset="0"/>
              </a:rPr>
              <a:t>lý hóa đơn</a:t>
            </a:r>
            <a:b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9439335-9B70-4C39-823B-854D4CFFF932}"/>
              </a:ext>
            </a:extLst>
          </p:cNvPr>
          <p:cNvSpPr txBox="1"/>
          <p:nvPr/>
        </p:nvSpPr>
        <p:spPr>
          <a:xfrm>
            <a:off x="3667760" y="1948929"/>
            <a:ext cx="8440884" cy="3390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lvl="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Bao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mới</a:t>
            </a:r>
            <a:r>
              <a:rPr lang="vi-VN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hóa đơn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tin </a:t>
            </a:r>
            <a:r>
              <a:rPr lang="vi-VN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 hóa đơn : thêm , sửa , xóa món ăn trong hóa đơn hay có giảm giá ,khuyến mãi.</a:t>
            </a:r>
            <a:endParaRPr lang="en-US" sz="2000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hóa đơn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20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hóa đơn , thành tiền , thời gian lập hóa đơn, số bàn gắn với hóa đơn ,tên nhân viên lập hóa đơn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7FD32A6-8660-49A4-AACA-91726FF2A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2344837"/>
            <a:ext cx="3667760" cy="259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81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912E416-A056-4B24-BB5B-A3C692A67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669956"/>
            <a:ext cx="10869248" cy="12660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5000" b="1">
                <a:latin typeface="Arial" panose="020B0604020202020204" pitchFamily="34" charset="0"/>
                <a:cs typeface="Arial" panose="020B0604020202020204" pitchFamily="34" charset="0"/>
              </a:rPr>
              <a:t>lý Sổ quỹ</a:t>
            </a:r>
            <a:b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9439335-9B70-4C39-823B-854D4CFFF932}"/>
              </a:ext>
            </a:extLst>
          </p:cNvPr>
          <p:cNvSpPr txBox="1"/>
          <p:nvPr/>
        </p:nvSpPr>
        <p:spPr>
          <a:xfrm>
            <a:off x="3559695" y="1473514"/>
            <a:ext cx="8440884" cy="3390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lvl="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Bao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thêm</a:t>
            </a:r>
            <a:r>
              <a:rPr lang="vi-VN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phiếu thu/chi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phiếu thu/ chi khi cầ sửa , xóa cập nhật lại phiếu</a:t>
            </a:r>
          </a:p>
          <a:p>
            <a:pPr marL="628650" lvl="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Sổ quỹ 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 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phiếu 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loại phiếu(thu/chi), nhân viên tạo phiếu , giá trị.</a:t>
            </a:r>
            <a:endParaRPr lang="en-US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7FD32A6-8660-49A4-AACA-91726FF2A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570" y="1856416"/>
            <a:ext cx="3375125" cy="262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62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352187D-D150-4A2E-AB1D-086CC13AE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3007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b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Doanh thu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266D21F-1B44-45C9-86FC-9126510B9D05}"/>
              </a:ext>
            </a:extLst>
          </p:cNvPr>
          <p:cNvSpPr txBox="1"/>
          <p:nvPr/>
        </p:nvSpPr>
        <p:spPr>
          <a:xfrm>
            <a:off x="6296752" y="2707788"/>
            <a:ext cx="5527073" cy="4150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685800" lvl="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phận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2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2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2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22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 khách hàng đến với nhà hàng</a:t>
            </a:r>
            <a:r>
              <a:rPr lang="en-US" sz="22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nguyên liệu</a:t>
            </a:r>
            <a:r>
              <a:rPr lang="en-US" sz="22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tồn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sz="22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vi-VN" sz="22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món ăn ưa thích</a:t>
            </a:r>
            <a:r>
              <a:rPr lang="en-US" sz="22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biện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2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2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2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sz="22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2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2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2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2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 descr="Chart icon">
            <a:extLst>
              <a:ext uri="{FF2B5EF4-FFF2-40B4-BE49-F238E27FC236}">
                <a16:creationId xmlns:a16="http://schemas.microsoft.com/office/drawing/2014/main" id="{ED427327-3C47-4545-853D-F663102CC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65" y="2698687"/>
            <a:ext cx="3968436" cy="396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3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13D93-FCBF-1696-613A-9BC8A4654BCB}"/>
              </a:ext>
            </a:extLst>
          </p:cNvPr>
          <p:cNvSpPr txBox="1"/>
          <p:nvPr/>
        </p:nvSpPr>
        <p:spPr>
          <a:xfrm>
            <a:off x="278989" y="822709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>
                <a:latin typeface="Bahnschrift Condensed" panose="020B0502040204020203" pitchFamily="34" charset="0"/>
              </a:rPr>
              <a:t>Giới thiệu</a:t>
            </a:r>
            <a:endParaRPr lang="en-US" sz="360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7384B-54BA-682A-D778-7E067C216C6C}"/>
              </a:ext>
            </a:extLst>
          </p:cNvPr>
          <p:cNvSpPr txBox="1"/>
          <p:nvPr/>
        </p:nvSpPr>
        <p:spPr>
          <a:xfrm>
            <a:off x="208456" y="2711001"/>
            <a:ext cx="5104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>
                <a:latin typeface="Bahnschrift Condensed" panose="020B0502040204020203" pitchFamily="34" charset="0"/>
              </a:rPr>
              <a:t>Chức năng dự kiến của hệ thống</a:t>
            </a:r>
            <a:endParaRPr lang="en-US" sz="3600">
              <a:latin typeface="Bahnschrift 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905335-96EF-0A84-5192-67FFB3797355}"/>
              </a:ext>
            </a:extLst>
          </p:cNvPr>
          <p:cNvSpPr txBox="1"/>
          <p:nvPr/>
        </p:nvSpPr>
        <p:spPr>
          <a:xfrm>
            <a:off x="208456" y="2097957"/>
            <a:ext cx="7062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>
                <a:latin typeface="Bahnschrift Condensed" panose="020B0502040204020203" pitchFamily="34" charset="0"/>
              </a:rPr>
              <a:t>Đánh giá ưu nhược điểm của hệ thống</a:t>
            </a:r>
            <a:endParaRPr lang="en-US" sz="360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4985E8-140A-E091-D1CE-59A656D0808A}"/>
              </a:ext>
            </a:extLst>
          </p:cNvPr>
          <p:cNvSpPr txBox="1"/>
          <p:nvPr/>
        </p:nvSpPr>
        <p:spPr>
          <a:xfrm>
            <a:off x="9477004" y="60709"/>
            <a:ext cx="271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</a:t>
            </a:r>
            <a:endParaRPr lang="en-US" sz="3200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F01DE7-E29A-53DB-899B-C4876DAB508F}"/>
              </a:ext>
            </a:extLst>
          </p:cNvPr>
          <p:cNvGrpSpPr/>
          <p:nvPr/>
        </p:nvGrpSpPr>
        <p:grpSpPr>
          <a:xfrm>
            <a:off x="-280879" y="7029729"/>
            <a:ext cx="8113853" cy="2309891"/>
            <a:chOff x="-219919" y="1055649"/>
            <a:chExt cx="8113853" cy="230989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4C31C7-F040-96AC-F6BA-F9EE8DF7798C}"/>
                </a:ext>
              </a:extLst>
            </p:cNvPr>
            <p:cNvSpPr txBox="1"/>
            <p:nvPr/>
          </p:nvSpPr>
          <p:spPr>
            <a:xfrm>
              <a:off x="-219919" y="1055649"/>
              <a:ext cx="8113853" cy="1683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 algn="just">
                <a:lnSpc>
                  <a:spcPct val="135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1800" b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Tên nhà hàng:</a:t>
              </a:r>
              <a:r>
                <a:rPr lang="en-US" sz="1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Tầm Vị.</a:t>
              </a:r>
              <a:endPara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indent="457200" algn="just">
                <a:lnSpc>
                  <a:spcPct val="135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1800" b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Địa chỉ</a:t>
              </a:r>
              <a:r>
                <a:rPr lang="en-US" sz="1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 </a:t>
              </a:r>
              <a:r>
                <a:rPr lang="en-US" sz="180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4B phố Yên Thế, Hà Nội.</a:t>
              </a:r>
              <a:endPara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indent="457200" algn="just">
                <a:lnSpc>
                  <a:spcPct val="135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1800" b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Lĩnh vực kinh doanh</a:t>
              </a:r>
              <a:r>
                <a:rPr lang="en-US" sz="1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 Dịch vụ ăn uống.	</a:t>
              </a:r>
              <a:endPara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r>
                <a:rPr lang="vi-VN" b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       </a:t>
              </a:r>
              <a:r>
                <a:rPr lang="en-US" sz="1800" b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Hình thức kinh doanh</a:t>
              </a:r>
              <a:r>
                <a:rPr lang="en-US" sz="1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  </a:t>
              </a:r>
              <a:r>
                <a:rPr lang="en-US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Cung cấp các dịch vụ ăn uống cho khách hàng. </a:t>
              </a:r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1D37C2-31F9-7688-1DF8-EAB6A955062C}"/>
                </a:ext>
              </a:extLst>
            </p:cNvPr>
            <p:cNvSpPr txBox="1"/>
            <p:nvPr/>
          </p:nvSpPr>
          <p:spPr>
            <a:xfrm>
              <a:off x="218440" y="2719209"/>
              <a:ext cx="620776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Phương thức thanh toán</a:t>
              </a:r>
              <a:r>
                <a:rPr lang="en-US" sz="1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 Thanh toán bằng tiền mặt, </a:t>
              </a:r>
              <a:r>
                <a:rPr lang="vi-VN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chuyển khoản .</a:t>
              </a:r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5B1C93C-FDD7-5694-D095-8907CB1D6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3" b="5923"/>
          <a:stretch/>
        </p:blipFill>
        <p:spPr>
          <a:xfrm>
            <a:off x="7976112" y="-2485406"/>
            <a:ext cx="3833228" cy="22516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1BDA88-4702-07EE-6EC8-4B140A8AD788}"/>
              </a:ext>
            </a:extLst>
          </p:cNvPr>
          <p:cNvSpPr txBox="1"/>
          <p:nvPr/>
        </p:nvSpPr>
        <p:spPr>
          <a:xfrm>
            <a:off x="103676" y="3917323"/>
            <a:ext cx="4788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Bahnschrift Condensed" panose="020B0502040204020203" pitchFamily="34" charset="0"/>
              </a:rPr>
              <a:t> </a:t>
            </a:r>
            <a:r>
              <a:rPr lang="vi-VN" sz="3600">
                <a:latin typeface="Bahnschrift Condensed" panose="020B0502040204020203" pitchFamily="34" charset="0"/>
              </a:rPr>
              <a:t>Mô tả trang web và giao diện </a:t>
            </a:r>
            <a:endParaRPr lang="en-US" sz="3600" dirty="0">
              <a:latin typeface="Bahnschrift Condense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FABF0B-88A4-BA50-F328-03634BB2A3C7}"/>
              </a:ext>
            </a:extLst>
          </p:cNvPr>
          <p:cNvSpPr txBox="1"/>
          <p:nvPr/>
        </p:nvSpPr>
        <p:spPr>
          <a:xfrm>
            <a:off x="137925" y="1403765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Bahnschrift Condensed" panose="020B0502040204020203" pitchFamily="34" charset="0"/>
              </a:rPr>
              <a:t> </a:t>
            </a:r>
            <a:r>
              <a:rPr lang="vi-VN" sz="3600">
                <a:latin typeface="Bahnschrift Condensed" panose="020B0502040204020203" pitchFamily="34" charset="0"/>
              </a:rPr>
              <a:t>Khảo sát nhà hàng  </a:t>
            </a:r>
            <a:endParaRPr lang="en-US" sz="3600" dirty="0">
              <a:latin typeface="Bahnschrift 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1C7CA-B4D6-7ACC-E655-5658A0C6B0F4}"/>
              </a:ext>
            </a:extLst>
          </p:cNvPr>
          <p:cNvSpPr txBox="1"/>
          <p:nvPr/>
        </p:nvSpPr>
        <p:spPr>
          <a:xfrm>
            <a:off x="208456" y="3324422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>
                <a:latin typeface="Bahnschrift Condensed" panose="020B0502040204020203" pitchFamily="34" charset="0"/>
              </a:rPr>
              <a:t>Thiết kế hệ thống</a:t>
            </a:r>
            <a:endParaRPr lang="en-US" sz="360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491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4794950-3F92-4A89-8E3B-71262424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570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b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Hộp Văn bản 2">
            <a:extLst>
              <a:ext uri="{FF2B5EF4-FFF2-40B4-BE49-F238E27FC236}">
                <a16:creationId xmlns:a16="http://schemas.microsoft.com/office/drawing/2014/main" id="{356CEDBC-21AB-5A9E-B93C-38E07560CDBF}"/>
              </a:ext>
            </a:extLst>
          </p:cNvPr>
          <p:cNvGraphicFramePr/>
          <p:nvPr/>
        </p:nvGraphicFramePr>
        <p:xfrm>
          <a:off x="427383" y="2713383"/>
          <a:ext cx="11380304" cy="3414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189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D4D53A5-C876-41C0-A73C-15D98A8C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actor và use case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quát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721B467F-7ABB-4687-AFF5-3D507A6F4520}"/>
              </a:ext>
            </a:extLst>
          </p:cNvPr>
          <p:cNvSpPr txBox="1"/>
          <p:nvPr/>
        </p:nvSpPr>
        <p:spPr>
          <a:xfrm>
            <a:off x="6096000" y="2096164"/>
            <a:ext cx="5472752" cy="4059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Actor: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 </a:t>
            </a:r>
            <a:r>
              <a:rPr lang="vi-VN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 ngân</a:t>
            </a: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 : </a:t>
            </a:r>
            <a:r>
              <a:rPr lang="en-US" sz="24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 tài khoản, quản lý Menu, quản lý nhân viên, quản lý hóa đơn, quản lý bàn ăn, quản lý sổ quỹ , </a:t>
            </a:r>
            <a:r>
              <a:rPr lang="en-US" sz="24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Báo </a:t>
            </a:r>
            <a:r>
              <a:rPr lang="en-US" sz="24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sz="24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doanh thu.</a:t>
            </a: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Groups Rescuers Light icon">
            <a:extLst>
              <a:ext uri="{FF2B5EF4-FFF2-40B4-BE49-F238E27FC236}">
                <a16:creationId xmlns:a16="http://schemas.microsoft.com/office/drawing/2014/main" id="{EE0D54F0-1AAC-4A3A-891B-144D881CE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862" y="2555232"/>
            <a:ext cx="2987644" cy="29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42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907B2D0-2AA3-4FEC-9C7D-376B918D9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181069"/>
            <a:ext cx="2628785" cy="42279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actor và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use case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quát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AA7686F1-58D9-40F1-B642-65E481705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599" y="672675"/>
            <a:ext cx="7976103" cy="55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2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E34F9C3-1705-46D6-8026-7C7DA3D1E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34" y="600515"/>
            <a:ext cx="10869248" cy="1570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use case chi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b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Hộp Văn bản 2">
            <a:extLst>
              <a:ext uri="{FF2B5EF4-FFF2-40B4-BE49-F238E27FC236}">
                <a16:creationId xmlns:a16="http://schemas.microsoft.com/office/drawing/2014/main" id="{1B544097-FCC9-721B-2CD0-D23487C1F5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7411181"/>
              </p:ext>
            </p:extLst>
          </p:nvPr>
        </p:nvGraphicFramePr>
        <p:xfrm>
          <a:off x="162388" y="1977897"/>
          <a:ext cx="11867224" cy="4092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896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743A2A1-9DDB-4F76-836A-76A47DF15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UC chi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và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936E8877-A4C9-441B-B902-B09659CC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462" y="1224661"/>
            <a:ext cx="7908176" cy="441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3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198D6F2-389A-4358-A069-044258682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use case </a:t>
            </a:r>
            <a:r>
              <a:rPr lang="en-US" sz="32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32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b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2F456CE0-DCA8-4B86-94C2-E51FF9FBE574}"/>
              </a:ext>
            </a:extLst>
          </p:cNvPr>
          <p:cNvGraphicFramePr>
            <a:graphicFrameLocks noGrp="1"/>
          </p:cNvGraphicFramePr>
          <p:nvPr/>
        </p:nvGraphicFramePr>
        <p:xfrm>
          <a:off x="3304516" y="289711"/>
          <a:ext cx="8464989" cy="63645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7039">
                  <a:extLst>
                    <a:ext uri="{9D8B030D-6E8A-4147-A177-3AD203B41FA5}">
                      <a16:colId xmlns:a16="http://schemas.microsoft.com/office/drawing/2014/main" val="412017384"/>
                    </a:ext>
                  </a:extLst>
                </a:gridCol>
                <a:gridCol w="2259208">
                  <a:extLst>
                    <a:ext uri="{9D8B030D-6E8A-4147-A177-3AD203B41FA5}">
                      <a16:colId xmlns:a16="http://schemas.microsoft.com/office/drawing/2014/main" val="467159348"/>
                    </a:ext>
                  </a:extLst>
                </a:gridCol>
                <a:gridCol w="4608742">
                  <a:extLst>
                    <a:ext uri="{9D8B030D-6E8A-4147-A177-3AD203B41FA5}">
                      <a16:colId xmlns:a16="http://schemas.microsoft.com/office/drawing/2014/main" val="1733234164"/>
                    </a:ext>
                  </a:extLst>
                </a:gridCol>
              </a:tblGrid>
              <a:tr h="407451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1014" marR="71014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 UC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1014" marR="71014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Cập nhật thông tin nhân viên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1014" marR="71014" marT="0" marB="0"/>
                </a:tc>
                <a:extLst>
                  <a:ext uri="{0D108BD9-81ED-4DB2-BD59-A6C34878D82A}">
                    <a16:rowId xmlns:a16="http://schemas.microsoft.com/office/drawing/2014/main" val="541888633"/>
                  </a:ext>
                </a:extLst>
              </a:tr>
              <a:tr h="407451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1014" marR="71014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Tác nhân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1014" marR="71014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 lí 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1014" marR="71014" marT="0" marB="0"/>
                </a:tc>
                <a:extLst>
                  <a:ext uri="{0D108BD9-81ED-4DB2-BD59-A6C34878D82A}">
                    <a16:rowId xmlns:a16="http://schemas.microsoft.com/office/drawing/2014/main" val="1684963807"/>
                  </a:ext>
                </a:extLst>
              </a:tr>
              <a:tr h="799438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1014" marR="71014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Mục đích 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1014" marR="71014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 lí nhân viên đang làm việc tại siêu thị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1014" marR="71014" marT="0" marB="0"/>
                </a:tc>
                <a:extLst>
                  <a:ext uri="{0D108BD9-81ED-4DB2-BD59-A6C34878D82A}">
                    <a16:rowId xmlns:a16="http://schemas.microsoft.com/office/drawing/2014/main" val="1144399965"/>
                  </a:ext>
                </a:extLst>
              </a:tr>
              <a:tr h="407451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1014" marR="71014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 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1014" marR="71014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Cập nhật thông tin nhân viên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1014" marR="71014" marT="0" marB="0"/>
                </a:tc>
                <a:extLst>
                  <a:ext uri="{0D108BD9-81ED-4DB2-BD59-A6C34878D82A}">
                    <a16:rowId xmlns:a16="http://schemas.microsoft.com/office/drawing/2014/main" val="2697814822"/>
                  </a:ext>
                </a:extLst>
              </a:tr>
              <a:tr h="3543356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1014" marR="71014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Luồng sự kiện chính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1014" marR="71014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B1: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Chọn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mục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Nhân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</a:t>
                      </a:r>
                    </a:p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B2: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nhân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vào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ô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tìm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kiếm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B3: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Chọn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nhân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cần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cập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nhật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tin</a:t>
                      </a:r>
                    </a:p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B4: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Nhấn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nút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Cập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nhật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tin”</a:t>
                      </a:r>
                    </a:p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B5: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tin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cần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thay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đổi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B6: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Nhấn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nút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Lưu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để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lưu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tin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vừa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sửa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vào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CSDL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1014" marR="71014" marT="0" marB="0"/>
                </a:tc>
                <a:extLst>
                  <a:ext uri="{0D108BD9-81ED-4DB2-BD59-A6C34878D82A}">
                    <a16:rowId xmlns:a16="http://schemas.microsoft.com/office/drawing/2014/main" val="2831918498"/>
                  </a:ext>
                </a:extLst>
              </a:tr>
              <a:tr h="799438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1014" marR="71014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Luồng sự kiện phụ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1014" marR="71014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Walbaum Text" panose="02070503080703020303" pitchFamily="18" charset="0"/>
                        <a:buChar char="+"/>
                      </a:pP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sai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định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dạng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1014" marR="71014" marT="0" marB="0"/>
                </a:tc>
                <a:extLst>
                  <a:ext uri="{0D108BD9-81ED-4DB2-BD59-A6C34878D82A}">
                    <a16:rowId xmlns:a16="http://schemas.microsoft.com/office/drawing/2014/main" val="2353367626"/>
                  </a:ext>
                </a:extLst>
              </a:tr>
            </a:tbl>
          </a:graphicData>
        </a:graphic>
      </p:graphicFrame>
      <p:pic>
        <p:nvPicPr>
          <p:cNvPr id="11266" name="Picture 2">
            <a:extLst>
              <a:ext uri="{FF2B5EF4-FFF2-40B4-BE49-F238E27FC236}">
                <a16:creationId xmlns:a16="http://schemas.microsoft.com/office/drawing/2014/main" id="{BEC156C5-3A18-4646-89C0-88C77DB24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221" y="3794256"/>
            <a:ext cx="2403343" cy="240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27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BE9A781-3501-4834-A2FE-D7D9B2300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600" b="1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36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36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use case </a:t>
            </a:r>
            <a:r>
              <a:rPr lang="en-US" sz="3600" b="1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xóa</a:t>
            </a:r>
            <a:r>
              <a:rPr lang="en-US" sz="36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6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3600" b="1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36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br>
              <a:rPr lang="en-US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1D37AA5C-303F-4872-BAC0-623C1EF67F5F}"/>
              </a:ext>
            </a:extLst>
          </p:cNvPr>
          <p:cNvGraphicFramePr>
            <a:graphicFrameLocks noGrp="1"/>
          </p:cNvGraphicFramePr>
          <p:nvPr/>
        </p:nvGraphicFramePr>
        <p:xfrm>
          <a:off x="3340729" y="271603"/>
          <a:ext cx="8528363" cy="63464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8560">
                  <a:extLst>
                    <a:ext uri="{9D8B030D-6E8A-4147-A177-3AD203B41FA5}">
                      <a16:colId xmlns:a16="http://schemas.microsoft.com/office/drawing/2014/main" val="3236125075"/>
                    </a:ext>
                  </a:extLst>
                </a:gridCol>
                <a:gridCol w="2198815">
                  <a:extLst>
                    <a:ext uri="{9D8B030D-6E8A-4147-A177-3AD203B41FA5}">
                      <a16:colId xmlns:a16="http://schemas.microsoft.com/office/drawing/2014/main" val="2894658200"/>
                    </a:ext>
                  </a:extLst>
                </a:gridCol>
                <a:gridCol w="4880988">
                  <a:extLst>
                    <a:ext uri="{9D8B030D-6E8A-4147-A177-3AD203B41FA5}">
                      <a16:colId xmlns:a16="http://schemas.microsoft.com/office/drawing/2014/main" val="1677566719"/>
                    </a:ext>
                  </a:extLst>
                </a:gridCol>
              </a:tblGrid>
              <a:tr h="488864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6287" marR="86287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 UC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6287" marR="86287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Xóa thông tin nhân viên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6287" marR="86287" marT="0" marB="0"/>
                </a:tc>
                <a:extLst>
                  <a:ext uri="{0D108BD9-81ED-4DB2-BD59-A6C34878D82A}">
                    <a16:rowId xmlns:a16="http://schemas.microsoft.com/office/drawing/2014/main" val="1747016459"/>
                  </a:ext>
                </a:extLst>
              </a:tr>
              <a:tr h="488864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6287" marR="86287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Tác nhân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6287" marR="86287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 lí 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6287" marR="86287" marT="0" marB="0"/>
                </a:tc>
                <a:extLst>
                  <a:ext uri="{0D108BD9-81ED-4DB2-BD59-A6C34878D82A}">
                    <a16:rowId xmlns:a16="http://schemas.microsoft.com/office/drawing/2014/main" val="2877209699"/>
                  </a:ext>
                </a:extLst>
              </a:tr>
              <a:tr h="976477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6287" marR="86287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Mục đích 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6287" marR="86287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 lí nhân viên đang làm việc tại siêu thị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6287" marR="86287" marT="0" marB="0"/>
                </a:tc>
                <a:extLst>
                  <a:ext uri="{0D108BD9-81ED-4DB2-BD59-A6C34878D82A}">
                    <a16:rowId xmlns:a16="http://schemas.microsoft.com/office/drawing/2014/main" val="321244799"/>
                  </a:ext>
                </a:extLst>
              </a:tr>
              <a:tr h="976477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6287" marR="86287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 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6287" marR="86287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Xóa nhân viên đã thôi việc tại siêu thị 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6287" marR="86287" marT="0" marB="0"/>
                </a:tc>
                <a:extLst>
                  <a:ext uri="{0D108BD9-81ED-4DB2-BD59-A6C34878D82A}">
                    <a16:rowId xmlns:a16="http://schemas.microsoft.com/office/drawing/2014/main" val="2303652494"/>
                  </a:ext>
                </a:extLst>
              </a:tr>
              <a:tr h="2439318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6287" marR="86287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Luồng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sự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kiện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chính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6287" marR="86287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B1: Chọn mục “Nhân viên”</a:t>
                      </a:r>
                    </a:p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B2: Nhập mã nhân viên vào ô tìm kiếm</a:t>
                      </a:r>
                    </a:p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B3: Chọn nhân viên cần xóa</a:t>
                      </a:r>
                    </a:p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B4: Nhấn nút “Xóa Nhân viên”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6287" marR="86287" marT="0" marB="0"/>
                </a:tc>
                <a:extLst>
                  <a:ext uri="{0D108BD9-81ED-4DB2-BD59-A6C34878D82A}">
                    <a16:rowId xmlns:a16="http://schemas.microsoft.com/office/drawing/2014/main" val="2608319198"/>
                  </a:ext>
                </a:extLst>
              </a:tr>
              <a:tr h="976477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6287" marR="86287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Luồng sự kiện phụ</a:t>
                      </a:r>
                      <a:endParaRPr lang="en-US" sz="180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6287" marR="86287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Walbaum Text" panose="02070503080703020303" pitchFamily="18" charset="0"/>
                        <a:buChar char="+"/>
                      </a:pP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Nhân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cần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xóa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CSDL 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6287" marR="86287" marT="0" marB="0"/>
                </a:tc>
                <a:extLst>
                  <a:ext uri="{0D108BD9-81ED-4DB2-BD59-A6C34878D82A}">
                    <a16:rowId xmlns:a16="http://schemas.microsoft.com/office/drawing/2014/main" val="4258815367"/>
                  </a:ext>
                </a:extLst>
              </a:tr>
            </a:tbl>
          </a:graphicData>
        </a:graphic>
      </p:graphicFrame>
      <p:pic>
        <p:nvPicPr>
          <p:cNvPr id="12290" name="Picture 2" descr="Office-Client-Female-Light icon">
            <a:extLst>
              <a:ext uri="{FF2B5EF4-FFF2-40B4-BE49-F238E27FC236}">
                <a16:creationId xmlns:a16="http://schemas.microsoft.com/office/drawing/2014/main" id="{48B71BB4-CD12-4ADB-8CE9-865F53609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48" y="4158532"/>
            <a:ext cx="1698279" cy="169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05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07D72F-FC8B-C127-8E79-A33C75EF1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382" y="-332341"/>
            <a:ext cx="130382" cy="1977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24F2A6-8553-691C-D48B-CDBA1D0CB83C}"/>
              </a:ext>
            </a:extLst>
          </p:cNvPr>
          <p:cNvSpPr txBox="1"/>
          <p:nvPr/>
        </p:nvSpPr>
        <p:spPr>
          <a:xfrm>
            <a:off x="186295" y="261609"/>
            <a:ext cx="1345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>
                <a:latin typeface="Bahnschrift Condensed" panose="020B0502040204020203" pitchFamily="34" charset="0"/>
              </a:rPr>
              <a:t>Giao diện </a:t>
            </a:r>
            <a:endParaRPr lang="en-US" sz="2800">
              <a:latin typeface="Bahnschrift Condensed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81729-B19C-9106-3DE6-2A4F33467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83" y="7832603"/>
            <a:ext cx="5669281" cy="2799537"/>
          </a:xfrm>
          <a:prstGeom prst="roundRect">
            <a:avLst>
              <a:gd name="adj" fmla="val 877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ED9891-0C84-AE62-B208-FC259FB06805}"/>
              </a:ext>
            </a:extLst>
          </p:cNvPr>
          <p:cNvSpPr txBox="1"/>
          <p:nvPr/>
        </p:nvSpPr>
        <p:spPr>
          <a:xfrm>
            <a:off x="4978878" y="107869"/>
            <a:ext cx="271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</a:t>
            </a:r>
            <a:endParaRPr lang="en-US" sz="3200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4F6367-54C2-2219-FA17-ACC91AAAD510}"/>
              </a:ext>
            </a:extLst>
          </p:cNvPr>
          <p:cNvSpPr txBox="1"/>
          <p:nvPr/>
        </p:nvSpPr>
        <p:spPr>
          <a:xfrm>
            <a:off x="-4188575" y="2232516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Header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F05ABB-FFAF-0A3F-FB83-5043D72B017F}"/>
              </a:ext>
            </a:extLst>
          </p:cNvPr>
          <p:cNvSpPr txBox="1"/>
          <p:nvPr/>
        </p:nvSpPr>
        <p:spPr>
          <a:xfrm>
            <a:off x="-4195028" y="454733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Meet of Cheef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F8A0FE-BF7C-5FB0-AB24-561CD3DA278B}"/>
              </a:ext>
            </a:extLst>
          </p:cNvPr>
          <p:cNvSpPr txBox="1"/>
          <p:nvPr/>
        </p:nvSpPr>
        <p:spPr>
          <a:xfrm>
            <a:off x="-4188575" y="3070837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Our Menu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B2DC55-4C38-A4B8-17DE-4AC1CC601844}"/>
              </a:ext>
            </a:extLst>
          </p:cNvPr>
          <p:cNvSpPr txBox="1"/>
          <p:nvPr/>
        </p:nvSpPr>
        <p:spPr>
          <a:xfrm>
            <a:off x="-4194468" y="3806557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Client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345B5F-32B7-5C8C-C9B7-C3290AEA098F}"/>
              </a:ext>
            </a:extLst>
          </p:cNvPr>
          <p:cNvSpPr txBox="1"/>
          <p:nvPr/>
        </p:nvSpPr>
        <p:spPr>
          <a:xfrm>
            <a:off x="-4188575" y="2682252"/>
            <a:ext cx="185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Food Category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30960-08DD-89E6-20A2-396058646228}"/>
              </a:ext>
            </a:extLst>
          </p:cNvPr>
          <p:cNvSpPr txBox="1"/>
          <p:nvPr/>
        </p:nvSpPr>
        <p:spPr>
          <a:xfrm>
            <a:off x="-4195028" y="4153692"/>
            <a:ext cx="185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Why choose us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15A43F-FC1A-B801-F1DE-B4E2E79B7367}"/>
              </a:ext>
            </a:extLst>
          </p:cNvPr>
          <p:cNvSpPr txBox="1"/>
          <p:nvPr/>
        </p:nvSpPr>
        <p:spPr>
          <a:xfrm>
            <a:off x="-4188576" y="3459422"/>
            <a:ext cx="185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About us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BC8A65-251A-5DDC-E4E3-BC3D592FD027}"/>
              </a:ext>
            </a:extLst>
          </p:cNvPr>
          <p:cNvSpPr txBox="1"/>
          <p:nvPr/>
        </p:nvSpPr>
        <p:spPr>
          <a:xfrm>
            <a:off x="-4195028" y="4955177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Blog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362023-7F18-A709-5500-127EF570DC63}"/>
              </a:ext>
            </a:extLst>
          </p:cNvPr>
          <p:cNvSpPr txBox="1"/>
          <p:nvPr/>
        </p:nvSpPr>
        <p:spPr>
          <a:xfrm>
            <a:off x="12497308" y="507978"/>
            <a:ext cx="355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>
                <a:latin typeface="Times New Roman" panose="02020603050405020304" pitchFamily="18" charset="0"/>
              </a:rPr>
              <a:t>Phía khách hàng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414FE4-9E01-9235-5A38-6B470501F0C8}"/>
              </a:ext>
            </a:extLst>
          </p:cNvPr>
          <p:cNvSpPr txBox="1"/>
          <p:nvPr/>
        </p:nvSpPr>
        <p:spPr>
          <a:xfrm>
            <a:off x="186295" y="-511429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>
                <a:latin typeface="Bahnschrift Condensed" panose="020B0502040204020203" pitchFamily="34" charset="0"/>
              </a:rPr>
              <a:t>Cấu trúc trang web</a:t>
            </a:r>
            <a:endParaRPr lang="en-US" sz="2000">
              <a:latin typeface="Bahnschrift Condensed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82F1270-3D9B-1201-8ADA-FD342C714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368" y="2690532"/>
            <a:ext cx="1585731" cy="7912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BF3A9B-26B3-393E-19B6-B4F92C600676}"/>
              </a:ext>
            </a:extLst>
          </p:cNvPr>
          <p:cNvSpPr txBox="1"/>
          <p:nvPr/>
        </p:nvSpPr>
        <p:spPr>
          <a:xfrm>
            <a:off x="665753" y="1127036"/>
            <a:ext cx="2832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>
                <a:latin typeface="Bahnschrift Condensed" panose="020B0502040204020203" pitchFamily="34" charset="0"/>
              </a:rPr>
              <a:t>Giao diện dành cho khách hàng</a:t>
            </a:r>
            <a:endParaRPr lang="en-US" sz="2000" b="1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306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07D72F-FC8B-C127-8E79-A33C75EF1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382" y="-332341"/>
            <a:ext cx="130382" cy="1977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24F2A6-8553-691C-D48B-CDBA1D0CB83C}"/>
              </a:ext>
            </a:extLst>
          </p:cNvPr>
          <p:cNvSpPr txBox="1"/>
          <p:nvPr/>
        </p:nvSpPr>
        <p:spPr>
          <a:xfrm>
            <a:off x="186295" y="261609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>
                <a:latin typeface="Bahnschrift Condensed" panose="020B0502040204020203" pitchFamily="34" charset="0"/>
              </a:rPr>
              <a:t>Giao Diện Trang Web</a:t>
            </a:r>
            <a:endParaRPr lang="en-US" sz="200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9867-CD63-E7B3-4E9A-C676A8A3F709}"/>
              </a:ext>
            </a:extLst>
          </p:cNvPr>
          <p:cNvSpPr txBox="1"/>
          <p:nvPr/>
        </p:nvSpPr>
        <p:spPr>
          <a:xfrm>
            <a:off x="4510377" y="692644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latin typeface="Bahnschrift Condensed" panose="020B0502040204020203" pitchFamily="34" charset="0"/>
              </a:rPr>
              <a:t>Giao diện dành cho khách hàng</a:t>
            </a:r>
            <a:endParaRPr lang="en-US" sz="2400" b="1">
              <a:latin typeface="Bahnschrift Condensed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143A70-F9C5-9D3E-DB5F-25F22F988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745" y="1648197"/>
            <a:ext cx="7822509" cy="40508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C89CEE3-0D33-8053-6B12-DF87A9E45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52" y="3278012"/>
            <a:ext cx="1585731" cy="7912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72D600C-A0F0-4C67-018D-D47D266D5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8666" y="3278013"/>
            <a:ext cx="1835439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273787-3BC4-FEF8-D72F-4E2C9A075830}"/>
              </a:ext>
            </a:extLst>
          </p:cNvPr>
          <p:cNvSpPr txBox="1"/>
          <p:nvPr/>
        </p:nvSpPr>
        <p:spPr>
          <a:xfrm>
            <a:off x="4978878" y="107869"/>
            <a:ext cx="271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</a:t>
            </a:r>
            <a:endParaRPr lang="en-US" sz="3200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2F491-3290-3E34-7BFA-A61BD7A31D0F}"/>
              </a:ext>
            </a:extLst>
          </p:cNvPr>
          <p:cNvSpPr txBox="1"/>
          <p:nvPr/>
        </p:nvSpPr>
        <p:spPr>
          <a:xfrm>
            <a:off x="-3154265" y="1275831"/>
            <a:ext cx="4293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>
                <a:latin typeface="Times New Roman" panose="02020603050405020304" pitchFamily="18" charset="0"/>
                <a:cs typeface="Times New Roman" panose="02020603050405020304" pitchFamily="18" charset="0"/>
              </a:rPr>
              <a:t>Dành cho quản lý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160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07D72F-FC8B-C127-8E79-A33C75EF1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382" y="-332341"/>
            <a:ext cx="130382" cy="1977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24F2A6-8553-691C-D48B-CDBA1D0CB83C}"/>
              </a:ext>
            </a:extLst>
          </p:cNvPr>
          <p:cNvSpPr txBox="1"/>
          <p:nvPr/>
        </p:nvSpPr>
        <p:spPr>
          <a:xfrm>
            <a:off x="186295" y="261609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>
                <a:latin typeface="Bahnschrift Condensed" panose="020B0502040204020203" pitchFamily="34" charset="0"/>
              </a:rPr>
              <a:t>Giao Diện Trang Web</a:t>
            </a:r>
            <a:endParaRPr lang="en-US" sz="200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9867-CD63-E7B3-4E9A-C676A8A3F709}"/>
              </a:ext>
            </a:extLst>
          </p:cNvPr>
          <p:cNvSpPr txBox="1"/>
          <p:nvPr/>
        </p:nvSpPr>
        <p:spPr>
          <a:xfrm>
            <a:off x="4510377" y="692644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latin typeface="Bahnschrift Condensed" panose="020B0502040204020203" pitchFamily="34" charset="0"/>
              </a:rPr>
              <a:t>Giao diện dành cho khách hàng</a:t>
            </a:r>
            <a:endParaRPr lang="en-US" sz="2400" b="1">
              <a:latin typeface="Bahnschrift Condensed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143A70-F9C5-9D3E-DB5F-25F22F988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95" y="3278013"/>
            <a:ext cx="176241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C89CEE3-0D33-8053-6B12-DF87A9E45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45" y="1463041"/>
            <a:ext cx="7885086" cy="45262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7A6DEE-260E-AC84-4F93-C9CC4B3E1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266" y="3278013"/>
            <a:ext cx="1835439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3FCB7B-B0D2-5536-1C7D-F70399D957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236" y="3278012"/>
            <a:ext cx="192786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E6DEE6-7B0F-7FFF-D7E3-5D122E1CCCD3}"/>
              </a:ext>
            </a:extLst>
          </p:cNvPr>
          <p:cNvSpPr txBox="1"/>
          <p:nvPr/>
        </p:nvSpPr>
        <p:spPr>
          <a:xfrm>
            <a:off x="4978878" y="107869"/>
            <a:ext cx="271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</a:t>
            </a:r>
            <a:endParaRPr lang="en-US" sz="3200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183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90A5BFA-D3F0-0B40-1714-B7FBDA58C445}"/>
              </a:ext>
            </a:extLst>
          </p:cNvPr>
          <p:cNvSpPr txBox="1"/>
          <p:nvPr/>
        </p:nvSpPr>
        <p:spPr>
          <a:xfrm>
            <a:off x="9578218" y="132064"/>
            <a:ext cx="271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</a:t>
            </a:r>
            <a:endParaRPr lang="en-US" sz="3200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E2F772-FD30-C39D-20C6-95ED821DF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3" b="5923"/>
          <a:stretch/>
        </p:blipFill>
        <p:spPr>
          <a:xfrm>
            <a:off x="7391500" y="1789910"/>
            <a:ext cx="4203777" cy="24692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5FDA0EA-5F83-C91F-72C7-8C14A8D23D53}"/>
              </a:ext>
            </a:extLst>
          </p:cNvPr>
          <p:cNvGrpSpPr/>
          <p:nvPr/>
        </p:nvGrpSpPr>
        <p:grpSpPr>
          <a:xfrm>
            <a:off x="-201014" y="1542560"/>
            <a:ext cx="8113853" cy="2309891"/>
            <a:chOff x="-219919" y="1055649"/>
            <a:chExt cx="8113853" cy="23098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8CDE6D-FBD6-17E3-B0D8-B30EBAECA764}"/>
                </a:ext>
              </a:extLst>
            </p:cNvPr>
            <p:cNvSpPr txBox="1"/>
            <p:nvPr/>
          </p:nvSpPr>
          <p:spPr>
            <a:xfrm>
              <a:off x="-219919" y="1055649"/>
              <a:ext cx="8113853" cy="1683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 algn="just">
                <a:lnSpc>
                  <a:spcPct val="135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1800" b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Tên nhà hàng:</a:t>
              </a:r>
              <a:r>
                <a:rPr lang="en-US" sz="1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vi-VN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The Gold</a:t>
              </a:r>
              <a:r>
                <a:rPr lang="en-US" sz="1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endPara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indent="457200" algn="just">
                <a:lnSpc>
                  <a:spcPct val="135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1800" b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Địa chỉ</a:t>
              </a:r>
              <a:r>
                <a:rPr lang="en-US" sz="1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 </a:t>
              </a:r>
              <a:r>
                <a:rPr lang="en-US" sz="180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4B phố Yên Thế, Hà Nội.</a:t>
              </a:r>
              <a:endPara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indent="457200" algn="just">
                <a:lnSpc>
                  <a:spcPct val="135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1800" b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Lĩnh vực kinh doanh</a:t>
              </a:r>
              <a:r>
                <a:rPr lang="en-US" sz="1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 Dịch vụ ăn uống.	</a:t>
              </a:r>
              <a:endPara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r>
                <a:rPr lang="vi-VN" b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       </a:t>
              </a:r>
              <a:r>
                <a:rPr lang="en-US" sz="1800" b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Hình thức kinh doanh</a:t>
              </a:r>
              <a:r>
                <a:rPr lang="en-US" sz="1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  </a:t>
              </a:r>
              <a:r>
                <a:rPr lang="en-US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Cung cấp các dịch vụ ăn uống cho khách hàng. </a:t>
              </a:r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ED0DA80-73A3-882E-C2C5-0F62D616C985}"/>
                </a:ext>
              </a:extLst>
            </p:cNvPr>
            <p:cNvSpPr txBox="1"/>
            <p:nvPr/>
          </p:nvSpPr>
          <p:spPr>
            <a:xfrm>
              <a:off x="218440" y="2719209"/>
              <a:ext cx="620776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Phương thức thanh toán</a:t>
              </a:r>
              <a:r>
                <a:rPr lang="en-US" sz="1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 Thanh toán bằng tiền mặt, </a:t>
              </a:r>
              <a:r>
                <a:rPr lang="vi-VN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chuyển khoản .</a:t>
              </a:r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DC5681C-AAED-7360-1348-B6AE1815B19E}"/>
              </a:ext>
            </a:extLst>
          </p:cNvPr>
          <p:cNvSpPr txBox="1"/>
          <p:nvPr/>
        </p:nvSpPr>
        <p:spPr>
          <a:xfrm>
            <a:off x="218440" y="-687105"/>
            <a:ext cx="3010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u="sng" dirty="0">
                <a:latin typeface="Bahnschrift Condensed" panose="020B0502040204020203" pitchFamily="34" charset="0"/>
              </a:rPr>
              <a:t>Tầm quan trọng của một website </a:t>
            </a:r>
            <a:endParaRPr lang="en-US" sz="2000" b="1" u="sng" dirty="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D82F84-C50F-945A-7828-6F45F5633351}"/>
              </a:ext>
            </a:extLst>
          </p:cNvPr>
          <p:cNvSpPr txBox="1"/>
          <p:nvPr/>
        </p:nvSpPr>
        <p:spPr>
          <a:xfrm>
            <a:off x="-4535179" y="747361"/>
            <a:ext cx="4506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>
                <a:latin typeface="Bahnschrift Condensed" panose="020B0502040204020203" pitchFamily="34" charset="0"/>
              </a:rPr>
              <a:t>Tầm quan trọng của website</a:t>
            </a:r>
            <a:endParaRPr lang="en-US" sz="360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FB903F-9DAE-83F1-CB8C-4CD220FAACB2}"/>
              </a:ext>
            </a:extLst>
          </p:cNvPr>
          <p:cNvSpPr txBox="1"/>
          <p:nvPr/>
        </p:nvSpPr>
        <p:spPr>
          <a:xfrm>
            <a:off x="-4535178" y="1321732"/>
            <a:ext cx="4301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>
                <a:latin typeface="Bahnschrift Condensed" panose="020B0502040204020203" pitchFamily="34" charset="0"/>
              </a:rPr>
              <a:t>Mục tiêu của trang web</a:t>
            </a:r>
            <a:endParaRPr lang="en-US" sz="3600">
              <a:latin typeface="Bahnschrift Condense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19B84-AA2D-9FD9-A5CB-6666EABC53A3}"/>
              </a:ext>
            </a:extLst>
          </p:cNvPr>
          <p:cNvSpPr txBox="1"/>
          <p:nvPr/>
        </p:nvSpPr>
        <p:spPr>
          <a:xfrm>
            <a:off x="-4600808" y="2033937"/>
            <a:ext cx="3833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vi-VN" sz="3600" dirty="0">
                <a:latin typeface="Bahnschrift Condensed" panose="020B0502040204020203" pitchFamily="34" charset="0"/>
              </a:rPr>
              <a:t>Giao diện và chức năng</a:t>
            </a:r>
            <a:endParaRPr lang="en-US" sz="3600" dirty="0">
              <a:latin typeface="Bahnschrift 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2B393-D993-BAD3-6AAC-2FB88A9E7AA7}"/>
              </a:ext>
            </a:extLst>
          </p:cNvPr>
          <p:cNvSpPr txBox="1"/>
          <p:nvPr/>
        </p:nvSpPr>
        <p:spPr>
          <a:xfrm>
            <a:off x="-4600808" y="2719209"/>
            <a:ext cx="3680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Tương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lai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và</a:t>
            </a:r>
            <a:r>
              <a:rPr lang="en-US" sz="3600" dirty="0">
                <a:latin typeface="Bahnschrift Condensed" panose="020B0502040204020203" pitchFamily="34" charset="0"/>
              </a:rPr>
              <a:t> xu </a:t>
            </a:r>
            <a:r>
              <a:rPr lang="en-US" sz="3600" dirty="0" err="1">
                <a:latin typeface="Bahnschrift Condensed" panose="020B0502040204020203" pitchFamily="34" charset="0"/>
              </a:rPr>
              <a:t>hướng</a:t>
            </a:r>
            <a:endParaRPr lang="en-US" sz="3600" dirty="0">
              <a:latin typeface="Bahnschrift 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B262D-25D0-97AF-75B4-34430CD0204E}"/>
              </a:ext>
            </a:extLst>
          </p:cNvPr>
          <p:cNvSpPr txBox="1"/>
          <p:nvPr/>
        </p:nvSpPr>
        <p:spPr>
          <a:xfrm>
            <a:off x="218440" y="532173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latin typeface="Bahnschrift Condensed" panose="020B0502040204020203" pitchFamily="34" charset="0"/>
              </a:rPr>
              <a:t>Giới thiệu</a:t>
            </a:r>
            <a:endParaRPr lang="en-US">
              <a:latin typeface="Bahnschrift Condensed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2E14A5-6EB6-D3E2-28D1-0BF05D2AD00A}"/>
              </a:ext>
            </a:extLst>
          </p:cNvPr>
          <p:cNvGrpSpPr/>
          <p:nvPr/>
        </p:nvGrpSpPr>
        <p:grpSpPr>
          <a:xfrm>
            <a:off x="-6034981" y="1537465"/>
            <a:ext cx="2151529" cy="1270829"/>
            <a:chOff x="384471" y="1490300"/>
            <a:chExt cx="2151529" cy="127082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1E95BC7-DA21-3584-45BB-EA04759CD2C8}"/>
                </a:ext>
              </a:extLst>
            </p:cNvPr>
            <p:cNvSpPr/>
            <p:nvPr/>
          </p:nvSpPr>
          <p:spPr>
            <a:xfrm>
              <a:off x="384471" y="1490300"/>
              <a:ext cx="2151529" cy="127082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8028B1-1367-C2C9-50DA-A100A9EE713B}"/>
                </a:ext>
              </a:extLst>
            </p:cNvPr>
            <p:cNvSpPr txBox="1"/>
            <p:nvPr/>
          </p:nvSpPr>
          <p:spPr>
            <a:xfrm flipH="1">
              <a:off x="553673" y="1817084"/>
              <a:ext cx="18585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/>
                <a:t>Các món ăn có trong nhà hàng </a:t>
              </a:r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6CEA72-AB54-A38C-1D33-0D3E1E6D1513}"/>
              </a:ext>
            </a:extLst>
          </p:cNvPr>
          <p:cNvGrpSpPr/>
          <p:nvPr/>
        </p:nvGrpSpPr>
        <p:grpSpPr>
          <a:xfrm>
            <a:off x="-3265075" y="1579385"/>
            <a:ext cx="2151529" cy="1228909"/>
            <a:chOff x="3154377" y="1532220"/>
            <a:chExt cx="2151529" cy="1228909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7C9CCB5-B209-9668-8D83-98EC30C3D376}"/>
                </a:ext>
              </a:extLst>
            </p:cNvPr>
            <p:cNvSpPr/>
            <p:nvPr/>
          </p:nvSpPr>
          <p:spPr>
            <a:xfrm>
              <a:off x="3154377" y="1532220"/>
              <a:ext cx="2151529" cy="122890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A9B55AA-E5D1-11FA-9385-5CBAEB5C27A6}"/>
                </a:ext>
              </a:extLst>
            </p:cNvPr>
            <p:cNvSpPr txBox="1"/>
            <p:nvPr/>
          </p:nvSpPr>
          <p:spPr>
            <a:xfrm flipH="1">
              <a:off x="3445129" y="1786306"/>
              <a:ext cx="1570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/>
                <a:t>Phương thức hoạt động</a:t>
              </a:r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C1F5B5-1D66-204C-9EA1-502CF58DFD3A}"/>
              </a:ext>
            </a:extLst>
          </p:cNvPr>
          <p:cNvGrpSpPr/>
          <p:nvPr/>
        </p:nvGrpSpPr>
        <p:grpSpPr>
          <a:xfrm>
            <a:off x="13031150" y="1288178"/>
            <a:ext cx="2151529" cy="1228909"/>
            <a:chOff x="6096000" y="1532220"/>
            <a:chExt cx="2151529" cy="122890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FCB3E39-23C7-7037-CBEA-23CDA1E3F10D}"/>
                </a:ext>
              </a:extLst>
            </p:cNvPr>
            <p:cNvSpPr/>
            <p:nvPr/>
          </p:nvSpPr>
          <p:spPr>
            <a:xfrm>
              <a:off x="6096000" y="1532220"/>
              <a:ext cx="2151529" cy="122890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6A268A-59CB-46D5-A309-62D8C38BE7EF}"/>
                </a:ext>
              </a:extLst>
            </p:cNvPr>
            <p:cNvSpPr txBox="1"/>
            <p:nvPr/>
          </p:nvSpPr>
          <p:spPr>
            <a:xfrm>
              <a:off x="6256676" y="1851120"/>
              <a:ext cx="1830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/>
                <a:t>Phương thức thanh toán</a:t>
              </a:r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6E8B413-39B3-9767-899F-C672C24E8FD9}"/>
              </a:ext>
            </a:extLst>
          </p:cNvPr>
          <p:cNvGrpSpPr/>
          <p:nvPr/>
        </p:nvGrpSpPr>
        <p:grpSpPr>
          <a:xfrm>
            <a:off x="16039736" y="1288178"/>
            <a:ext cx="2151529" cy="1228909"/>
            <a:chOff x="9113160" y="1532220"/>
            <a:chExt cx="2151529" cy="1228909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9A0B40D-DFD7-0104-E9DC-4630905A1980}"/>
                </a:ext>
              </a:extLst>
            </p:cNvPr>
            <p:cNvSpPr/>
            <p:nvPr/>
          </p:nvSpPr>
          <p:spPr>
            <a:xfrm>
              <a:off x="9113160" y="1532220"/>
              <a:ext cx="2151529" cy="122890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DC7824-61E6-269E-B4A3-D38A973913FC}"/>
                </a:ext>
              </a:extLst>
            </p:cNvPr>
            <p:cNvSpPr txBox="1"/>
            <p:nvPr/>
          </p:nvSpPr>
          <p:spPr>
            <a:xfrm>
              <a:off x="9524514" y="1941048"/>
              <a:ext cx="1582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/>
                <a:t>Các dịch vụ</a:t>
              </a:r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D4A1FB-16C1-B77E-1665-645CF1CFE85C}"/>
              </a:ext>
            </a:extLst>
          </p:cNvPr>
          <p:cNvGrpSpPr/>
          <p:nvPr/>
        </p:nvGrpSpPr>
        <p:grpSpPr>
          <a:xfrm>
            <a:off x="3229201" y="7646140"/>
            <a:ext cx="2151529" cy="1228909"/>
            <a:chOff x="3229201" y="3979992"/>
            <a:chExt cx="2151529" cy="1228909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7DF5D6-DC97-5C7C-2B70-6FD456AF6549}"/>
                </a:ext>
              </a:extLst>
            </p:cNvPr>
            <p:cNvSpPr/>
            <p:nvPr/>
          </p:nvSpPr>
          <p:spPr>
            <a:xfrm>
              <a:off x="3229201" y="3979992"/>
              <a:ext cx="2151529" cy="122890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1CD68F9-EA93-136E-151E-02C7D3FB6D49}"/>
                </a:ext>
              </a:extLst>
            </p:cNvPr>
            <p:cNvSpPr txBox="1"/>
            <p:nvPr/>
          </p:nvSpPr>
          <p:spPr>
            <a:xfrm flipH="1">
              <a:off x="3585249" y="4257177"/>
              <a:ext cx="14299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/>
                <a:t>Tổ chức quản lý</a:t>
              </a:r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9A8050-4C12-3BA7-417D-9AADF349512B}"/>
              </a:ext>
            </a:extLst>
          </p:cNvPr>
          <p:cNvGrpSpPr/>
          <p:nvPr/>
        </p:nvGrpSpPr>
        <p:grpSpPr>
          <a:xfrm>
            <a:off x="6096000" y="7632037"/>
            <a:ext cx="2151529" cy="1228909"/>
            <a:chOff x="6096000" y="3965889"/>
            <a:chExt cx="2151529" cy="122890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8A80B310-8329-A134-DFC7-42CBF1DC3FF1}"/>
                </a:ext>
              </a:extLst>
            </p:cNvPr>
            <p:cNvSpPr/>
            <p:nvPr/>
          </p:nvSpPr>
          <p:spPr>
            <a:xfrm>
              <a:off x="6096000" y="3965889"/>
              <a:ext cx="2151529" cy="122890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54D8541-E227-164F-2DEC-9C2D78845224}"/>
                </a:ext>
              </a:extLst>
            </p:cNvPr>
            <p:cNvSpPr txBox="1"/>
            <p:nvPr/>
          </p:nvSpPr>
          <p:spPr>
            <a:xfrm flipH="1">
              <a:off x="6683699" y="4409780"/>
              <a:ext cx="121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/>
                <a:t>Đánh giá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375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07D72F-FC8B-C127-8E79-A33C75EF1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382" y="-332341"/>
            <a:ext cx="130382" cy="1977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24F2A6-8553-691C-D48B-CDBA1D0CB83C}"/>
              </a:ext>
            </a:extLst>
          </p:cNvPr>
          <p:cNvSpPr txBox="1"/>
          <p:nvPr/>
        </p:nvSpPr>
        <p:spPr>
          <a:xfrm>
            <a:off x="186295" y="261609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>
                <a:latin typeface="Bahnschrift Condensed" panose="020B0502040204020203" pitchFamily="34" charset="0"/>
              </a:rPr>
              <a:t>Giao Diện Trang Web</a:t>
            </a:r>
            <a:endParaRPr lang="en-US" sz="200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9867-CD63-E7B3-4E9A-C676A8A3F709}"/>
              </a:ext>
            </a:extLst>
          </p:cNvPr>
          <p:cNvSpPr txBox="1"/>
          <p:nvPr/>
        </p:nvSpPr>
        <p:spPr>
          <a:xfrm>
            <a:off x="4510377" y="692644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latin typeface="Bahnschrift Condensed" panose="020B0502040204020203" pitchFamily="34" charset="0"/>
              </a:rPr>
              <a:t>Giao diện dành cho khách hàng</a:t>
            </a:r>
            <a:endParaRPr lang="en-US" sz="2400" b="1">
              <a:latin typeface="Bahnschrift Condensed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143A70-F9C5-9D3E-DB5F-25F22F988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0225" y="3278013"/>
            <a:ext cx="176241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C89CEE3-0D33-8053-6B12-DF87A9E45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7" y="3278013"/>
            <a:ext cx="176241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7A6DEE-260E-AC84-4F93-C9CC4B3E1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397" y="1524402"/>
            <a:ext cx="7825205" cy="42984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BE842E-4778-F93B-F335-4B317C7260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516" y="3192653"/>
            <a:ext cx="192786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772346-4794-11A7-25DC-87FA6B61C6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538" y="3192652"/>
            <a:ext cx="1593341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7E7E3D-3073-2214-7164-41BB3D695307}"/>
              </a:ext>
            </a:extLst>
          </p:cNvPr>
          <p:cNvSpPr txBox="1"/>
          <p:nvPr/>
        </p:nvSpPr>
        <p:spPr>
          <a:xfrm>
            <a:off x="4978878" y="107869"/>
            <a:ext cx="271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</a:t>
            </a:r>
            <a:endParaRPr lang="en-US" sz="3200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2765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07D72F-FC8B-C127-8E79-A33C75EF1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382" y="-332341"/>
            <a:ext cx="130382" cy="1977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24F2A6-8553-691C-D48B-CDBA1D0CB83C}"/>
              </a:ext>
            </a:extLst>
          </p:cNvPr>
          <p:cNvSpPr txBox="1"/>
          <p:nvPr/>
        </p:nvSpPr>
        <p:spPr>
          <a:xfrm>
            <a:off x="186295" y="261609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>
                <a:latin typeface="Bahnschrift Condensed" panose="020B0502040204020203" pitchFamily="34" charset="0"/>
              </a:rPr>
              <a:t>Giao Diện Trang Web</a:t>
            </a:r>
            <a:endParaRPr lang="en-US" sz="200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9867-CD63-E7B3-4E9A-C676A8A3F709}"/>
              </a:ext>
            </a:extLst>
          </p:cNvPr>
          <p:cNvSpPr txBox="1"/>
          <p:nvPr/>
        </p:nvSpPr>
        <p:spPr>
          <a:xfrm>
            <a:off x="4510377" y="692644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latin typeface="Bahnschrift Condensed" panose="020B0502040204020203" pitchFamily="34" charset="0"/>
              </a:rPr>
              <a:t>Giao diện dành cho khách hàng</a:t>
            </a:r>
            <a:endParaRPr lang="en-US" sz="2400" b="1">
              <a:latin typeface="Bahnschrift Condensed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143A70-F9C5-9D3E-DB5F-25F22F988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0225" y="3278013"/>
            <a:ext cx="176241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C89CEE3-0D33-8053-6B12-DF87A9E45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139" y="3278013"/>
            <a:ext cx="176241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7A6DEE-260E-AC84-4F93-C9CC4B3E1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20" y="3278013"/>
            <a:ext cx="1537439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BE842E-4778-F93B-F335-4B317C7260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958" y="1813962"/>
            <a:ext cx="8151981" cy="3719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CD0AD8-DE60-4D08-2C14-1B87F657FC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738" y="3156093"/>
            <a:ext cx="1593341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739DF8-9910-9E6F-58FC-78DBB57597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389" y="3156093"/>
            <a:ext cx="2087993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602FA5-1B5F-3D8A-96D1-C877E91D006C}"/>
              </a:ext>
            </a:extLst>
          </p:cNvPr>
          <p:cNvSpPr txBox="1"/>
          <p:nvPr/>
        </p:nvSpPr>
        <p:spPr>
          <a:xfrm>
            <a:off x="4978878" y="107869"/>
            <a:ext cx="271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</a:t>
            </a:r>
            <a:endParaRPr lang="en-US" sz="3200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8551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07D72F-FC8B-C127-8E79-A33C75EF1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382" y="-332341"/>
            <a:ext cx="130382" cy="1977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24F2A6-8553-691C-D48B-CDBA1D0CB83C}"/>
              </a:ext>
            </a:extLst>
          </p:cNvPr>
          <p:cNvSpPr txBox="1"/>
          <p:nvPr/>
        </p:nvSpPr>
        <p:spPr>
          <a:xfrm>
            <a:off x="186295" y="261609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>
                <a:latin typeface="Bahnschrift Condensed" panose="020B0502040204020203" pitchFamily="34" charset="0"/>
              </a:rPr>
              <a:t>Giao Diện Trang Web</a:t>
            </a:r>
            <a:endParaRPr lang="en-US" sz="200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9867-CD63-E7B3-4E9A-C676A8A3F709}"/>
              </a:ext>
            </a:extLst>
          </p:cNvPr>
          <p:cNvSpPr txBox="1"/>
          <p:nvPr/>
        </p:nvSpPr>
        <p:spPr>
          <a:xfrm>
            <a:off x="4510377" y="692644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latin typeface="Bahnschrift Condensed" panose="020B0502040204020203" pitchFamily="34" charset="0"/>
              </a:rPr>
              <a:t>Giao diện dành cho khách hàng</a:t>
            </a:r>
            <a:endParaRPr lang="en-US" sz="2400" b="1">
              <a:latin typeface="Bahnschrift Condensed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143A70-F9C5-9D3E-DB5F-25F22F988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0225" y="3278013"/>
            <a:ext cx="176241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C89CEE3-0D33-8053-6B12-DF87A9E45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139" y="3278013"/>
            <a:ext cx="176241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7A6DEE-260E-AC84-4F93-C9CC4B3E1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0225" y="3278013"/>
            <a:ext cx="1537439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BE842E-4778-F93B-F335-4B317C7260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1" y="3278013"/>
            <a:ext cx="176241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CD0AD8-DE60-4D08-2C14-1B87F657FC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972" y="1645163"/>
            <a:ext cx="7393031" cy="43273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DCE9D0-A256-62FF-0DD9-4199EB83C9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389" y="3278011"/>
            <a:ext cx="2087993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81AB8E-21F1-3CAF-E9A7-544DAD68F8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109" y="3278010"/>
            <a:ext cx="1906291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147C17-8130-8AB0-810A-9866504BE74E}"/>
              </a:ext>
            </a:extLst>
          </p:cNvPr>
          <p:cNvSpPr txBox="1"/>
          <p:nvPr/>
        </p:nvSpPr>
        <p:spPr>
          <a:xfrm>
            <a:off x="4978878" y="107869"/>
            <a:ext cx="271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</a:t>
            </a:r>
            <a:endParaRPr lang="en-US" sz="3200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6522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07D72F-FC8B-C127-8E79-A33C75EF1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382" y="-332341"/>
            <a:ext cx="130382" cy="1977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24F2A6-8553-691C-D48B-CDBA1D0CB83C}"/>
              </a:ext>
            </a:extLst>
          </p:cNvPr>
          <p:cNvSpPr txBox="1"/>
          <p:nvPr/>
        </p:nvSpPr>
        <p:spPr>
          <a:xfrm>
            <a:off x="186295" y="261609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>
                <a:latin typeface="Bahnschrift Condensed" panose="020B0502040204020203" pitchFamily="34" charset="0"/>
              </a:rPr>
              <a:t>Giao Diện Trang Web</a:t>
            </a:r>
            <a:endParaRPr lang="en-US" sz="200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9867-CD63-E7B3-4E9A-C676A8A3F709}"/>
              </a:ext>
            </a:extLst>
          </p:cNvPr>
          <p:cNvSpPr txBox="1"/>
          <p:nvPr/>
        </p:nvSpPr>
        <p:spPr>
          <a:xfrm>
            <a:off x="4510377" y="692644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latin typeface="Bahnschrift Condensed" panose="020B0502040204020203" pitchFamily="34" charset="0"/>
              </a:rPr>
              <a:t>Giao diện dành cho khách hàng</a:t>
            </a:r>
            <a:endParaRPr lang="en-US" sz="2400" b="1">
              <a:latin typeface="Bahnschrift Condensed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143A70-F9C5-9D3E-DB5F-25F22F988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0225" y="3278013"/>
            <a:ext cx="176241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C89CEE3-0D33-8053-6B12-DF87A9E45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139" y="3278013"/>
            <a:ext cx="176241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7A6DEE-260E-AC84-4F93-C9CC4B3E1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0225" y="3278013"/>
            <a:ext cx="1537439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BE842E-4778-F93B-F335-4B317C7260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2714" y="3278010"/>
            <a:ext cx="176241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CD0AD8-DE60-4D08-2C14-1B87F657FC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80" y="3278010"/>
            <a:ext cx="1897106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DCE9D0-A256-62FF-0DD9-4199EB83C9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256" y="1645163"/>
            <a:ext cx="7506463" cy="43289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C8B45F-335A-4418-6E24-8303813E4E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229" y="3278008"/>
            <a:ext cx="1906291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23CD95-85CB-3C60-E466-52B6BCCBB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6194" y="3278008"/>
            <a:ext cx="1906291" cy="7891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BAD100-9C83-9602-15E1-4D12921B3D13}"/>
              </a:ext>
            </a:extLst>
          </p:cNvPr>
          <p:cNvSpPr txBox="1"/>
          <p:nvPr/>
        </p:nvSpPr>
        <p:spPr>
          <a:xfrm>
            <a:off x="4978878" y="107869"/>
            <a:ext cx="271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</a:t>
            </a:r>
            <a:endParaRPr lang="en-US" sz="3200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384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07D72F-FC8B-C127-8E79-A33C75EF1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382" y="-332341"/>
            <a:ext cx="130382" cy="1977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24F2A6-8553-691C-D48B-CDBA1D0CB83C}"/>
              </a:ext>
            </a:extLst>
          </p:cNvPr>
          <p:cNvSpPr txBox="1"/>
          <p:nvPr/>
        </p:nvSpPr>
        <p:spPr>
          <a:xfrm>
            <a:off x="186295" y="261609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>
                <a:latin typeface="Bahnschrift Condensed" panose="020B0502040204020203" pitchFamily="34" charset="0"/>
              </a:rPr>
              <a:t>Giao Diện Trang Web</a:t>
            </a:r>
            <a:endParaRPr lang="en-US" sz="200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9867-CD63-E7B3-4E9A-C676A8A3F709}"/>
              </a:ext>
            </a:extLst>
          </p:cNvPr>
          <p:cNvSpPr txBox="1"/>
          <p:nvPr/>
        </p:nvSpPr>
        <p:spPr>
          <a:xfrm>
            <a:off x="4510377" y="692644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latin typeface="Bahnschrift Condensed" panose="020B0502040204020203" pitchFamily="34" charset="0"/>
              </a:rPr>
              <a:t>Giao diện dành cho khách hàng</a:t>
            </a:r>
            <a:endParaRPr lang="en-US" sz="2400" b="1">
              <a:latin typeface="Bahnschrift Condensed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143A70-F9C5-9D3E-DB5F-25F22F988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0225" y="3278013"/>
            <a:ext cx="176241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C89CEE3-0D33-8053-6B12-DF87A9E45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139" y="3278013"/>
            <a:ext cx="176241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7A6DEE-260E-AC84-4F93-C9CC4B3E1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0225" y="3278013"/>
            <a:ext cx="1537439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BE842E-4778-F93B-F335-4B317C7260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2714" y="3278010"/>
            <a:ext cx="176241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CD0AD8-DE60-4D08-2C14-1B87F657FC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7571" y="3278007"/>
            <a:ext cx="1897106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DCE9D0-A256-62FF-0DD9-4199EB83C9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95" y="3278007"/>
            <a:ext cx="1897106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C8B45F-335A-4418-6E24-8303813E4E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510" y="1478280"/>
            <a:ext cx="7942098" cy="45415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009DFF-1FF5-EB79-AD29-09DD04E473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94" y="3280111"/>
            <a:ext cx="1906291" cy="7891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169422-C453-D274-948D-4002D72F39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583" y="3280111"/>
            <a:ext cx="1534216" cy="7891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6AF117-19A9-A4D8-BEC3-14D062E21E9F}"/>
              </a:ext>
            </a:extLst>
          </p:cNvPr>
          <p:cNvSpPr txBox="1"/>
          <p:nvPr/>
        </p:nvSpPr>
        <p:spPr>
          <a:xfrm>
            <a:off x="4978878" y="107869"/>
            <a:ext cx="271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</a:t>
            </a:r>
            <a:endParaRPr lang="en-US" sz="3200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9176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07D72F-FC8B-C127-8E79-A33C75EF1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382" y="-332341"/>
            <a:ext cx="130382" cy="1977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24F2A6-8553-691C-D48B-CDBA1D0CB83C}"/>
              </a:ext>
            </a:extLst>
          </p:cNvPr>
          <p:cNvSpPr txBox="1"/>
          <p:nvPr/>
        </p:nvSpPr>
        <p:spPr>
          <a:xfrm>
            <a:off x="186295" y="261609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>
                <a:latin typeface="Bahnschrift Condensed" panose="020B0502040204020203" pitchFamily="34" charset="0"/>
              </a:rPr>
              <a:t>Giao Diện Trang Web</a:t>
            </a:r>
            <a:endParaRPr lang="en-US" sz="200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9867-CD63-E7B3-4E9A-C676A8A3F709}"/>
              </a:ext>
            </a:extLst>
          </p:cNvPr>
          <p:cNvSpPr txBox="1"/>
          <p:nvPr/>
        </p:nvSpPr>
        <p:spPr>
          <a:xfrm>
            <a:off x="4510377" y="692644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latin typeface="Bahnschrift Condensed" panose="020B0502040204020203" pitchFamily="34" charset="0"/>
              </a:rPr>
              <a:t>Giao diện dành cho khách hàng</a:t>
            </a:r>
            <a:endParaRPr lang="en-US" sz="2400" b="1">
              <a:latin typeface="Bahnschrift Condensed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143A70-F9C5-9D3E-DB5F-25F22F988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0225" y="3278013"/>
            <a:ext cx="176241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C89CEE3-0D33-8053-6B12-DF87A9E45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139" y="3278013"/>
            <a:ext cx="176241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7A6DEE-260E-AC84-4F93-C9CC4B3E1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0225" y="3278013"/>
            <a:ext cx="1537439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BE842E-4778-F93B-F335-4B317C7260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2714" y="3278010"/>
            <a:ext cx="176241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CD0AD8-DE60-4D08-2C14-1B87F657FC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7571" y="3278007"/>
            <a:ext cx="1897106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DCE9D0-A256-62FF-0DD9-4199EB83C9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5485" y="3278001"/>
            <a:ext cx="1897106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C8B45F-335A-4418-6E24-8303813E4E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95" y="3278001"/>
            <a:ext cx="1906291" cy="7891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009DFF-1FF5-EB79-AD29-09DD04E473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023" y="1404512"/>
            <a:ext cx="8117144" cy="45360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7D5BC-5326-EBBB-2FA0-A24361E0F5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167" y="3278001"/>
            <a:ext cx="1534216" cy="7891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F40C70-EB99-78B9-0186-E245C61C81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981" y="3277999"/>
            <a:ext cx="1764202" cy="7891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FF494D-AFBF-3C10-CD6B-B1E7AA5DFBB0}"/>
              </a:ext>
            </a:extLst>
          </p:cNvPr>
          <p:cNvSpPr txBox="1"/>
          <p:nvPr/>
        </p:nvSpPr>
        <p:spPr>
          <a:xfrm>
            <a:off x="4978878" y="107869"/>
            <a:ext cx="271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</a:t>
            </a:r>
            <a:endParaRPr lang="en-US" sz="3200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0872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07D72F-FC8B-C127-8E79-A33C75EF1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382" y="-332341"/>
            <a:ext cx="130382" cy="1977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24F2A6-8553-691C-D48B-CDBA1D0CB83C}"/>
              </a:ext>
            </a:extLst>
          </p:cNvPr>
          <p:cNvSpPr txBox="1"/>
          <p:nvPr/>
        </p:nvSpPr>
        <p:spPr>
          <a:xfrm>
            <a:off x="186295" y="261609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>
                <a:latin typeface="Bahnschrift Condensed" panose="020B0502040204020203" pitchFamily="34" charset="0"/>
              </a:rPr>
              <a:t>Giao Diện Trang Web</a:t>
            </a:r>
            <a:endParaRPr lang="en-US" sz="200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9867-CD63-E7B3-4E9A-C676A8A3F709}"/>
              </a:ext>
            </a:extLst>
          </p:cNvPr>
          <p:cNvSpPr txBox="1"/>
          <p:nvPr/>
        </p:nvSpPr>
        <p:spPr>
          <a:xfrm>
            <a:off x="4510377" y="692644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latin typeface="Bahnschrift Condensed" panose="020B0502040204020203" pitchFamily="34" charset="0"/>
              </a:rPr>
              <a:t>Giao diện dành cho khách hàng</a:t>
            </a:r>
            <a:endParaRPr lang="en-US" sz="2400" b="1">
              <a:latin typeface="Bahnschrift Condensed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143A70-F9C5-9D3E-DB5F-25F22F988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0225" y="3278013"/>
            <a:ext cx="176241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C89CEE3-0D33-8053-6B12-DF87A9E45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139" y="3278013"/>
            <a:ext cx="176241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7A6DEE-260E-AC84-4F93-C9CC4B3E1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0225" y="3278013"/>
            <a:ext cx="1537439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BE842E-4778-F93B-F335-4B317C7260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2714" y="3278010"/>
            <a:ext cx="176241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CD0AD8-DE60-4D08-2C14-1B87F657FC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7571" y="3278007"/>
            <a:ext cx="1897106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DCE9D0-A256-62FF-0DD9-4199EB83C9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5485" y="3278001"/>
            <a:ext cx="1897106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C8B45F-335A-4418-6E24-8303813E4E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6022" y="3278001"/>
            <a:ext cx="1906291" cy="7891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009DFF-1FF5-EB79-AD29-09DD04E473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94" y="3278000"/>
            <a:ext cx="1906292" cy="7891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7D5BC-5326-EBBB-2FA0-A24361E0F5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28" y="1645163"/>
            <a:ext cx="7675653" cy="39479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B46D8C-C653-42C7-7E27-E10E2A3635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04" y="3278000"/>
            <a:ext cx="1764202" cy="7891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E84697-261A-8229-0ABE-5999B9F713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354" y="3277999"/>
            <a:ext cx="1502158" cy="7891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B31585-C5EE-D7F9-EABE-5FEE8A6CD66F}"/>
              </a:ext>
            </a:extLst>
          </p:cNvPr>
          <p:cNvSpPr txBox="1"/>
          <p:nvPr/>
        </p:nvSpPr>
        <p:spPr>
          <a:xfrm>
            <a:off x="4978878" y="107869"/>
            <a:ext cx="271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</a:t>
            </a:r>
            <a:endParaRPr lang="en-US" sz="3200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1612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07D72F-FC8B-C127-8E79-A33C75EF1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382" y="-332341"/>
            <a:ext cx="130382" cy="19775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0A5BFA-D3F0-0B40-1714-B7FBDA58C445}"/>
              </a:ext>
            </a:extLst>
          </p:cNvPr>
          <p:cNvSpPr txBox="1"/>
          <p:nvPr/>
        </p:nvSpPr>
        <p:spPr>
          <a:xfrm>
            <a:off x="4978878" y="107869"/>
            <a:ext cx="271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</a:t>
            </a:r>
            <a:endParaRPr lang="en-US" sz="3200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24F2A6-8553-691C-D48B-CDBA1D0CB83C}"/>
              </a:ext>
            </a:extLst>
          </p:cNvPr>
          <p:cNvSpPr txBox="1"/>
          <p:nvPr/>
        </p:nvSpPr>
        <p:spPr>
          <a:xfrm>
            <a:off x="186295" y="261609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>
                <a:latin typeface="Bahnschrift Condensed" panose="020B0502040204020203" pitchFamily="34" charset="0"/>
              </a:rPr>
              <a:t>Giao Diện Trang Web</a:t>
            </a:r>
            <a:endParaRPr lang="en-US" sz="200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9867-CD63-E7B3-4E9A-C676A8A3F709}"/>
              </a:ext>
            </a:extLst>
          </p:cNvPr>
          <p:cNvSpPr txBox="1"/>
          <p:nvPr/>
        </p:nvSpPr>
        <p:spPr>
          <a:xfrm>
            <a:off x="4510377" y="692644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latin typeface="Bahnschrift Condensed" panose="020B0502040204020203" pitchFamily="34" charset="0"/>
              </a:rPr>
              <a:t>Giao diện dành cho khách hàng</a:t>
            </a:r>
            <a:endParaRPr lang="en-US" sz="2400" b="1">
              <a:latin typeface="Bahnschrift Condensed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143A70-F9C5-9D3E-DB5F-25F22F988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0225" y="3278013"/>
            <a:ext cx="176241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C89CEE3-0D33-8053-6B12-DF87A9E45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139" y="3278013"/>
            <a:ext cx="176241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7A6DEE-260E-AC84-4F93-C9CC4B3E1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0225" y="3278013"/>
            <a:ext cx="1537439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BE842E-4778-F93B-F335-4B317C7260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2714" y="3278010"/>
            <a:ext cx="176241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CD0AD8-DE60-4D08-2C14-1B87F657FC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7571" y="3278007"/>
            <a:ext cx="1897106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DCE9D0-A256-62FF-0DD9-4199EB83C9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5485" y="3278001"/>
            <a:ext cx="1897106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C8B45F-335A-4418-6E24-8303813E4E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6022" y="3278001"/>
            <a:ext cx="1906291" cy="7891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009DFF-1FF5-EB79-AD29-09DD04E473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6591" y="3278000"/>
            <a:ext cx="1906292" cy="7891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7D5BC-5326-EBBB-2FA0-A24361E0F5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4" y="3278000"/>
            <a:ext cx="2058933" cy="7891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B46D8C-C653-42C7-7E27-E10E2A3635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08" y="1432560"/>
            <a:ext cx="7748558" cy="42824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7FFE84-A7EE-B795-E76B-65D85B92B3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224" y="3278000"/>
            <a:ext cx="1502158" cy="7891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6194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07D72F-FC8B-C127-8E79-A33C75EF1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382" y="-332341"/>
            <a:ext cx="130382" cy="19775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0A5BFA-D3F0-0B40-1714-B7FBDA58C445}"/>
              </a:ext>
            </a:extLst>
          </p:cNvPr>
          <p:cNvSpPr txBox="1"/>
          <p:nvPr/>
        </p:nvSpPr>
        <p:spPr>
          <a:xfrm>
            <a:off x="4978878" y="71636"/>
            <a:ext cx="271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</a:t>
            </a:r>
            <a:endParaRPr lang="en-US" sz="3200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24F2A6-8553-691C-D48B-CDBA1D0CB83C}"/>
              </a:ext>
            </a:extLst>
          </p:cNvPr>
          <p:cNvSpPr txBox="1"/>
          <p:nvPr/>
        </p:nvSpPr>
        <p:spPr>
          <a:xfrm>
            <a:off x="186295" y="261609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>
                <a:latin typeface="Bahnschrift Condensed" panose="020B0502040204020203" pitchFamily="34" charset="0"/>
              </a:rPr>
              <a:t>Giao Diện Trang Web</a:t>
            </a:r>
            <a:endParaRPr lang="en-US" sz="200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9867-CD63-E7B3-4E9A-C676A8A3F709}"/>
              </a:ext>
            </a:extLst>
          </p:cNvPr>
          <p:cNvSpPr txBox="1"/>
          <p:nvPr/>
        </p:nvSpPr>
        <p:spPr>
          <a:xfrm>
            <a:off x="4510377" y="692644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latin typeface="Bahnschrift Condensed" panose="020B0502040204020203" pitchFamily="34" charset="0"/>
              </a:rPr>
              <a:t>Giao diện dành cho khách hàng</a:t>
            </a:r>
            <a:endParaRPr lang="en-US" sz="2400" b="1">
              <a:latin typeface="Bahnschrift Condensed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143A70-F9C5-9D3E-DB5F-25F22F988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0225" y="3278013"/>
            <a:ext cx="176241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C89CEE3-0D33-8053-6B12-DF87A9E45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139" y="3278013"/>
            <a:ext cx="176241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7A6DEE-260E-AC84-4F93-C9CC4B3E1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0225" y="3278013"/>
            <a:ext cx="1537439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BE842E-4778-F93B-F335-4B317C7260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2714" y="3278010"/>
            <a:ext cx="1762415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CD0AD8-DE60-4D08-2C14-1B87F657FC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7571" y="3278007"/>
            <a:ext cx="1897106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DCE9D0-A256-62FF-0DD9-4199EB83C9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5485" y="3278001"/>
            <a:ext cx="1897106" cy="791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C8B45F-335A-4418-6E24-8303813E4E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6022" y="3278001"/>
            <a:ext cx="1906291" cy="7891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009DFF-1FF5-EB79-AD29-09DD04E473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6591" y="3278000"/>
            <a:ext cx="1906292" cy="7891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7D5BC-5326-EBBB-2FA0-A24361E0F5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8253" y="3275890"/>
            <a:ext cx="2058933" cy="7891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B46D8C-C653-42C7-7E27-E10E2A3635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2" y="3275890"/>
            <a:ext cx="1762415" cy="7891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7FFE84-A7EE-B795-E76B-65D85B92B3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772" y="1295619"/>
            <a:ext cx="8197702" cy="4306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460476-AE5A-CB9D-0B14-C98DB28598F5}"/>
              </a:ext>
            </a:extLst>
          </p:cNvPr>
          <p:cNvSpPr txBox="1"/>
          <p:nvPr/>
        </p:nvSpPr>
        <p:spPr>
          <a:xfrm>
            <a:off x="59657" y="-532396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>
                <a:latin typeface="Bahnschrift Condensed" panose="020B0502040204020203" pitchFamily="34" charset="0"/>
              </a:rPr>
              <a:t>Giao diện và chức năng</a:t>
            </a:r>
            <a:endParaRPr lang="en-US" sz="2000">
              <a:latin typeface="Bahnschrift Condensed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B4E4C8-2160-C532-496D-4AF52929FD57}"/>
              </a:ext>
            </a:extLst>
          </p:cNvPr>
          <p:cNvSpPr txBox="1"/>
          <p:nvPr/>
        </p:nvSpPr>
        <p:spPr>
          <a:xfrm>
            <a:off x="-3780724" y="772856"/>
            <a:ext cx="355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>
                <a:latin typeface="Times New Roman" panose="02020603050405020304" pitchFamily="18" charset="0"/>
              </a:rPr>
              <a:t>Dành cho  khách hàng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4369A8-D0C5-8E3A-76D1-00B6C0C2B207}"/>
              </a:ext>
            </a:extLst>
          </p:cNvPr>
          <p:cNvSpPr txBox="1"/>
          <p:nvPr/>
        </p:nvSpPr>
        <p:spPr>
          <a:xfrm>
            <a:off x="-3780724" y="1154309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>
                <a:latin typeface="+mj-lt"/>
              </a:rPr>
              <a:t>Giao diện dành cho quản trị viên</a:t>
            </a:r>
            <a:endParaRPr lang="en-US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4528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07D72F-FC8B-C127-8E79-A33C75EF1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382" y="-332341"/>
            <a:ext cx="130382" cy="1977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24F2A6-8553-691C-D48B-CDBA1D0CB83C}"/>
              </a:ext>
            </a:extLst>
          </p:cNvPr>
          <p:cNvSpPr txBox="1"/>
          <p:nvPr/>
        </p:nvSpPr>
        <p:spPr>
          <a:xfrm>
            <a:off x="186295" y="261609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>
                <a:latin typeface="Bahnschrift Condensed" panose="020B0502040204020203" pitchFamily="34" charset="0"/>
              </a:rPr>
              <a:t>Giao diện và chức năng</a:t>
            </a:r>
            <a:endParaRPr lang="en-US" sz="2000">
              <a:latin typeface="Bahnschrift Condensed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FD43C-F7D1-AE4B-09A3-857D36F54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6876" y="3531418"/>
            <a:ext cx="1762415" cy="7891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CBDD07-A845-C185-2976-B687FE325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509166" y="3380714"/>
            <a:ext cx="2075921" cy="1090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06520F-07D0-9B99-10DF-E4D36A4B3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55779" y="2893034"/>
            <a:ext cx="1962558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C1293E-E757-C23D-B175-51FC08DBBF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95" y="7497132"/>
            <a:ext cx="6571752" cy="42351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B05A65-9453-2030-9F4B-2FE701823E48}"/>
              </a:ext>
            </a:extLst>
          </p:cNvPr>
          <p:cNvSpPr txBox="1"/>
          <p:nvPr/>
        </p:nvSpPr>
        <p:spPr>
          <a:xfrm>
            <a:off x="715616" y="141433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>
                <a:latin typeface="+mj-lt"/>
              </a:rPr>
              <a:t>Giao diện dành cho quản trị viên</a:t>
            </a:r>
            <a:endParaRPr lang="en-US" b="1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7CF7C-FF36-7E32-3502-7A87B9C79CBC}"/>
              </a:ext>
            </a:extLst>
          </p:cNvPr>
          <p:cNvSpPr txBox="1"/>
          <p:nvPr/>
        </p:nvSpPr>
        <p:spPr>
          <a:xfrm>
            <a:off x="4978878" y="107869"/>
            <a:ext cx="271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</a:t>
            </a:r>
            <a:endParaRPr lang="en-US" sz="3200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5AE01F-3D86-303B-B47C-52C2A812319E}"/>
              </a:ext>
            </a:extLst>
          </p:cNvPr>
          <p:cNvSpPr txBox="1"/>
          <p:nvPr/>
        </p:nvSpPr>
        <p:spPr>
          <a:xfrm>
            <a:off x="-2339536" y="632767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>
                <a:latin typeface="Bahnschrift Condensed" panose="020B0502040204020203" pitchFamily="34" charset="0"/>
              </a:rPr>
              <a:t>Giao Diện Trang Web</a:t>
            </a:r>
            <a:endParaRPr lang="en-US" sz="200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37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90A5BFA-D3F0-0B40-1714-B7FBDA58C445}"/>
              </a:ext>
            </a:extLst>
          </p:cNvPr>
          <p:cNvSpPr txBox="1"/>
          <p:nvPr/>
        </p:nvSpPr>
        <p:spPr>
          <a:xfrm>
            <a:off x="9710298" y="89834"/>
            <a:ext cx="271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</a:t>
            </a:r>
            <a:endParaRPr lang="en-US" sz="3200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5681C-AAED-7360-1348-B6AE1815B19E}"/>
              </a:ext>
            </a:extLst>
          </p:cNvPr>
          <p:cNvSpPr txBox="1"/>
          <p:nvPr/>
        </p:nvSpPr>
        <p:spPr>
          <a:xfrm>
            <a:off x="218440" y="-687105"/>
            <a:ext cx="3010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u="sng" dirty="0">
                <a:latin typeface="Bahnschrift Condensed" panose="020B0502040204020203" pitchFamily="34" charset="0"/>
              </a:rPr>
              <a:t>Tầm quan trọng của một website </a:t>
            </a:r>
            <a:endParaRPr lang="en-US" sz="2000" b="1" u="sng" dirty="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D82F84-C50F-945A-7828-6F45F5633351}"/>
              </a:ext>
            </a:extLst>
          </p:cNvPr>
          <p:cNvSpPr txBox="1"/>
          <p:nvPr/>
        </p:nvSpPr>
        <p:spPr>
          <a:xfrm>
            <a:off x="-4535179" y="747361"/>
            <a:ext cx="4506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>
                <a:latin typeface="Bahnschrift Condensed" panose="020B0502040204020203" pitchFamily="34" charset="0"/>
              </a:rPr>
              <a:t>Tầm quan trọng của website</a:t>
            </a:r>
            <a:endParaRPr lang="en-US" sz="360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FB903F-9DAE-83F1-CB8C-4CD220FAACB2}"/>
              </a:ext>
            </a:extLst>
          </p:cNvPr>
          <p:cNvSpPr txBox="1"/>
          <p:nvPr/>
        </p:nvSpPr>
        <p:spPr>
          <a:xfrm>
            <a:off x="-4535178" y="1321732"/>
            <a:ext cx="4301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>
                <a:latin typeface="Bahnschrift Condensed" panose="020B0502040204020203" pitchFamily="34" charset="0"/>
              </a:rPr>
              <a:t>Mục tiêu của trang web</a:t>
            </a:r>
            <a:endParaRPr lang="en-US" sz="3600">
              <a:latin typeface="Bahnschrift Condense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19B84-AA2D-9FD9-A5CB-6666EABC53A3}"/>
              </a:ext>
            </a:extLst>
          </p:cNvPr>
          <p:cNvSpPr txBox="1"/>
          <p:nvPr/>
        </p:nvSpPr>
        <p:spPr>
          <a:xfrm>
            <a:off x="-4600808" y="2033937"/>
            <a:ext cx="3833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vi-VN" sz="3600" dirty="0">
                <a:latin typeface="Bahnschrift Condensed" panose="020B0502040204020203" pitchFamily="34" charset="0"/>
              </a:rPr>
              <a:t>Giao diện và chức năng</a:t>
            </a:r>
            <a:endParaRPr lang="en-US" sz="3600" dirty="0">
              <a:latin typeface="Bahnschrift 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2B393-D993-BAD3-6AAC-2FB88A9E7AA7}"/>
              </a:ext>
            </a:extLst>
          </p:cNvPr>
          <p:cNvSpPr txBox="1"/>
          <p:nvPr/>
        </p:nvSpPr>
        <p:spPr>
          <a:xfrm>
            <a:off x="-4600808" y="2719209"/>
            <a:ext cx="3680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Tương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lai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và</a:t>
            </a:r>
            <a:r>
              <a:rPr lang="en-US" sz="3600" dirty="0">
                <a:latin typeface="Bahnschrift Condensed" panose="020B0502040204020203" pitchFamily="34" charset="0"/>
              </a:rPr>
              <a:t> xu </a:t>
            </a:r>
            <a:r>
              <a:rPr lang="en-US" sz="3600" dirty="0" err="1">
                <a:latin typeface="Bahnschrift Condensed" panose="020B0502040204020203" pitchFamily="34" charset="0"/>
              </a:rPr>
              <a:t>hướng</a:t>
            </a:r>
            <a:endParaRPr lang="en-US" sz="3600" dirty="0">
              <a:latin typeface="Bahnschrift 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B262D-25D0-97AF-75B4-34430CD0204E}"/>
              </a:ext>
            </a:extLst>
          </p:cNvPr>
          <p:cNvSpPr txBox="1"/>
          <p:nvPr/>
        </p:nvSpPr>
        <p:spPr>
          <a:xfrm>
            <a:off x="218440" y="532173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>
                <a:latin typeface="Bahnschrift Condensed" panose="020B0502040204020203" pitchFamily="34" charset="0"/>
              </a:rPr>
              <a:t>Khảo sát nhà hàng </a:t>
            </a:r>
            <a:endParaRPr lang="en-US" sz="2000">
              <a:latin typeface="Bahnschrift Condensed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09A635-F642-FC0B-D3A9-7FE47E5DAFEF}"/>
              </a:ext>
            </a:extLst>
          </p:cNvPr>
          <p:cNvGrpSpPr/>
          <p:nvPr/>
        </p:nvGrpSpPr>
        <p:grpSpPr>
          <a:xfrm>
            <a:off x="13467918" y="2701229"/>
            <a:ext cx="2151529" cy="1228909"/>
            <a:chOff x="3154377" y="1532220"/>
            <a:chExt cx="2151529" cy="122890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20435C4-E2A4-8C2A-7A3D-7A3B992A6F56}"/>
                </a:ext>
              </a:extLst>
            </p:cNvPr>
            <p:cNvSpPr/>
            <p:nvPr/>
          </p:nvSpPr>
          <p:spPr>
            <a:xfrm>
              <a:off x="3154377" y="1532220"/>
              <a:ext cx="2151529" cy="122890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395439-88C2-E59D-522A-856765DD2724}"/>
                </a:ext>
              </a:extLst>
            </p:cNvPr>
            <p:cNvSpPr txBox="1"/>
            <p:nvPr/>
          </p:nvSpPr>
          <p:spPr>
            <a:xfrm flipH="1">
              <a:off x="3445129" y="1786306"/>
              <a:ext cx="15700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vi-VN">
                  <a:latin typeface="+mj-lt"/>
                </a:rPr>
                <a:t>Phương thức hoạt động</a:t>
              </a:r>
              <a:endParaRPr lang="en-US">
                <a:latin typeface="+mj-l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656E5C-AB95-9F68-0481-C200642A60DD}"/>
              </a:ext>
            </a:extLst>
          </p:cNvPr>
          <p:cNvGrpSpPr/>
          <p:nvPr/>
        </p:nvGrpSpPr>
        <p:grpSpPr>
          <a:xfrm>
            <a:off x="16364701" y="2701229"/>
            <a:ext cx="2151529" cy="1228909"/>
            <a:chOff x="6096000" y="1532220"/>
            <a:chExt cx="2151529" cy="122890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4C7C7E9-9081-96F1-CF3D-731BB075637C}"/>
                </a:ext>
              </a:extLst>
            </p:cNvPr>
            <p:cNvSpPr/>
            <p:nvPr/>
          </p:nvSpPr>
          <p:spPr>
            <a:xfrm>
              <a:off x="6096000" y="1532220"/>
              <a:ext cx="2151529" cy="122890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5B8784-C588-D10C-DA73-41D7A8C6B0BA}"/>
                </a:ext>
              </a:extLst>
            </p:cNvPr>
            <p:cNvSpPr txBox="1"/>
            <p:nvPr/>
          </p:nvSpPr>
          <p:spPr>
            <a:xfrm>
              <a:off x="6256676" y="1851120"/>
              <a:ext cx="1830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>
                  <a:latin typeface="+mj-lt"/>
                </a:rPr>
                <a:t>Phương thức thanh toán</a:t>
              </a:r>
              <a:endParaRPr lang="en-US"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D107E53-C0A8-A836-F424-A2C150ABA901}"/>
              </a:ext>
            </a:extLst>
          </p:cNvPr>
          <p:cNvGrpSpPr/>
          <p:nvPr/>
        </p:nvGrpSpPr>
        <p:grpSpPr>
          <a:xfrm>
            <a:off x="19278458" y="2680268"/>
            <a:ext cx="2151529" cy="1228909"/>
            <a:chOff x="9113160" y="1532220"/>
            <a:chExt cx="2151529" cy="1228909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AFAC9D0-5107-B366-650A-3A19CC894373}"/>
                </a:ext>
              </a:extLst>
            </p:cNvPr>
            <p:cNvSpPr/>
            <p:nvPr/>
          </p:nvSpPr>
          <p:spPr>
            <a:xfrm>
              <a:off x="9113160" y="1532220"/>
              <a:ext cx="2151529" cy="122890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18BBF47-50E6-E24D-0E16-14F00A31613E}"/>
                </a:ext>
              </a:extLst>
            </p:cNvPr>
            <p:cNvSpPr txBox="1"/>
            <p:nvPr/>
          </p:nvSpPr>
          <p:spPr>
            <a:xfrm>
              <a:off x="9524514" y="1941048"/>
              <a:ext cx="1582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>
                  <a:latin typeface="+mj-lt"/>
                </a:rPr>
                <a:t>Các dịch vụ</a:t>
              </a:r>
              <a:endParaRPr lang="en-US">
                <a:latin typeface="+mj-lt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0DCFEED-44F0-F102-EB61-6F49638BB07E}"/>
              </a:ext>
            </a:extLst>
          </p:cNvPr>
          <p:cNvGrpSpPr/>
          <p:nvPr/>
        </p:nvGrpSpPr>
        <p:grpSpPr>
          <a:xfrm>
            <a:off x="13381386" y="5149001"/>
            <a:ext cx="2151529" cy="1228909"/>
            <a:chOff x="3229201" y="3979992"/>
            <a:chExt cx="2151529" cy="1228909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5037146-06BD-CF74-6471-452298AE1DA3}"/>
                </a:ext>
              </a:extLst>
            </p:cNvPr>
            <p:cNvSpPr/>
            <p:nvPr/>
          </p:nvSpPr>
          <p:spPr>
            <a:xfrm>
              <a:off x="3229201" y="3979992"/>
              <a:ext cx="2151529" cy="122890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FABE4F-B1D6-D800-25C5-397CE18C525E}"/>
                </a:ext>
              </a:extLst>
            </p:cNvPr>
            <p:cNvSpPr txBox="1"/>
            <p:nvPr/>
          </p:nvSpPr>
          <p:spPr>
            <a:xfrm flipH="1">
              <a:off x="3585249" y="4257177"/>
              <a:ext cx="14299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>
                  <a:latin typeface="+mj-lt"/>
                </a:rPr>
                <a:t>Tổ chức quản lý</a:t>
              </a:r>
              <a:endParaRPr lang="en-US">
                <a:latin typeface="+mj-lt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2907A4-BBC3-B5D1-2A35-7F6830291B0C}"/>
              </a:ext>
            </a:extLst>
          </p:cNvPr>
          <p:cNvGrpSpPr/>
          <p:nvPr/>
        </p:nvGrpSpPr>
        <p:grpSpPr>
          <a:xfrm>
            <a:off x="16217170" y="5022221"/>
            <a:ext cx="2151529" cy="1228909"/>
            <a:chOff x="6096000" y="3965889"/>
            <a:chExt cx="2151529" cy="122890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2E13439-0C80-9784-B49C-2BEEE18B1807}"/>
                </a:ext>
              </a:extLst>
            </p:cNvPr>
            <p:cNvSpPr/>
            <p:nvPr/>
          </p:nvSpPr>
          <p:spPr>
            <a:xfrm>
              <a:off x="6096000" y="3965889"/>
              <a:ext cx="2151529" cy="122890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62385EE-DCFB-F034-8F6E-0B794E5678C8}"/>
                </a:ext>
              </a:extLst>
            </p:cNvPr>
            <p:cNvSpPr txBox="1"/>
            <p:nvPr/>
          </p:nvSpPr>
          <p:spPr>
            <a:xfrm flipH="1">
              <a:off x="6683699" y="4409780"/>
              <a:ext cx="121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>
                  <a:latin typeface="+mj-lt"/>
                </a:rPr>
                <a:t>Đánh giá</a:t>
              </a:r>
              <a:endParaRPr lang="en-US">
                <a:latin typeface="+mj-lt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C3C03CA-24F3-D6ED-91B6-77B7648A0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3" b="5923"/>
          <a:stretch/>
        </p:blipFill>
        <p:spPr>
          <a:xfrm>
            <a:off x="7419586" y="-3605332"/>
            <a:ext cx="4203777" cy="24692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9" name="Tiêu đề 1">
            <a:extLst>
              <a:ext uri="{FF2B5EF4-FFF2-40B4-BE49-F238E27FC236}">
                <a16:creationId xmlns:a16="http://schemas.microsoft.com/office/drawing/2014/main" id="{B42368C9-9F46-E475-88DF-1882413A0A42}"/>
              </a:ext>
            </a:extLst>
          </p:cNvPr>
          <p:cNvSpPr txBox="1">
            <a:spLocks/>
          </p:cNvSpPr>
          <p:nvPr/>
        </p:nvSpPr>
        <p:spPr>
          <a:xfrm>
            <a:off x="874754" y="-1064734"/>
            <a:ext cx="10869248" cy="676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200" b="1">
                <a:latin typeface="Arial" panose="020B0604020202020204" pitchFamily="34" charset="0"/>
                <a:cs typeface="Arial" panose="020B0604020202020204" pitchFamily="34" charset="0"/>
              </a:rPr>
              <a:t>Một số món ăn hiện có trong nhà hàng</a:t>
            </a:r>
            <a:endParaRPr lang="en-US" sz="32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0D1118A-BF4C-1A05-1457-79D4CBA2FA10}"/>
              </a:ext>
            </a:extLst>
          </p:cNvPr>
          <p:cNvGrpSpPr/>
          <p:nvPr/>
        </p:nvGrpSpPr>
        <p:grpSpPr>
          <a:xfrm>
            <a:off x="6469508" y="3906448"/>
            <a:ext cx="4872942" cy="787445"/>
            <a:chOff x="474562" y="1180618"/>
            <a:chExt cx="4872942" cy="78744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794D8E2-07E3-28D8-E3F4-E2BE93E94D88}"/>
                </a:ext>
              </a:extLst>
            </p:cNvPr>
            <p:cNvSpPr/>
            <p:nvPr/>
          </p:nvSpPr>
          <p:spPr>
            <a:xfrm>
              <a:off x="474562" y="1180618"/>
              <a:ext cx="4872942" cy="787445"/>
            </a:xfrm>
            <a:prstGeom prst="roundRect">
              <a:avLst>
                <a:gd name="adj" fmla="val 49005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6B49CAF-D41E-7AF8-722B-CCAA889EAAA5}"/>
                </a:ext>
              </a:extLst>
            </p:cNvPr>
            <p:cNvSpPr txBox="1"/>
            <p:nvPr/>
          </p:nvSpPr>
          <p:spPr>
            <a:xfrm>
              <a:off x="874754" y="1393692"/>
              <a:ext cx="4108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/>
                <a:t>Đánh giá</a:t>
              </a:r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84D1CAF-DEB9-6734-4633-C4B64588D71D}"/>
              </a:ext>
            </a:extLst>
          </p:cNvPr>
          <p:cNvGrpSpPr/>
          <p:nvPr/>
        </p:nvGrpSpPr>
        <p:grpSpPr>
          <a:xfrm>
            <a:off x="6557901" y="2810112"/>
            <a:ext cx="4872942" cy="787445"/>
            <a:chOff x="474562" y="1180618"/>
            <a:chExt cx="4872942" cy="787445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D9C6587-12AD-64CE-14F3-726EF351CDEA}"/>
                </a:ext>
              </a:extLst>
            </p:cNvPr>
            <p:cNvSpPr/>
            <p:nvPr/>
          </p:nvSpPr>
          <p:spPr>
            <a:xfrm>
              <a:off x="474562" y="1180618"/>
              <a:ext cx="4872942" cy="787445"/>
            </a:xfrm>
            <a:prstGeom prst="roundRect">
              <a:avLst>
                <a:gd name="adj" fmla="val 49005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062A3A8-4B5B-859C-2280-54D3D65A2CA5}"/>
                </a:ext>
              </a:extLst>
            </p:cNvPr>
            <p:cNvSpPr txBox="1"/>
            <p:nvPr/>
          </p:nvSpPr>
          <p:spPr>
            <a:xfrm>
              <a:off x="874754" y="1393692"/>
              <a:ext cx="4108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/>
                <a:t>Phương thức thanh toán</a:t>
              </a:r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0D32007-3B64-6689-DFF9-A7F41ACA5589}"/>
              </a:ext>
            </a:extLst>
          </p:cNvPr>
          <p:cNvGrpSpPr/>
          <p:nvPr/>
        </p:nvGrpSpPr>
        <p:grpSpPr>
          <a:xfrm>
            <a:off x="6557901" y="1749770"/>
            <a:ext cx="4872942" cy="787445"/>
            <a:chOff x="474562" y="1180618"/>
            <a:chExt cx="4872942" cy="787445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0139679-B2E0-C856-2CD4-10ED9DE08BE5}"/>
                </a:ext>
              </a:extLst>
            </p:cNvPr>
            <p:cNvSpPr/>
            <p:nvPr/>
          </p:nvSpPr>
          <p:spPr>
            <a:xfrm>
              <a:off x="474562" y="1180618"/>
              <a:ext cx="4872942" cy="787445"/>
            </a:xfrm>
            <a:prstGeom prst="roundRect">
              <a:avLst>
                <a:gd name="adj" fmla="val 49005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1C361B0-E22F-B505-577F-C8C7ECE0D39D}"/>
                </a:ext>
              </a:extLst>
            </p:cNvPr>
            <p:cNvSpPr txBox="1"/>
            <p:nvPr/>
          </p:nvSpPr>
          <p:spPr>
            <a:xfrm>
              <a:off x="874754" y="1393692"/>
              <a:ext cx="4108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/>
                <a:t>Các dịch vụ</a:t>
              </a:r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4649C8B-4577-E949-D4F0-D9DFB5795E06}"/>
              </a:ext>
            </a:extLst>
          </p:cNvPr>
          <p:cNvGrpSpPr/>
          <p:nvPr/>
        </p:nvGrpSpPr>
        <p:grpSpPr>
          <a:xfrm>
            <a:off x="458626" y="1761236"/>
            <a:ext cx="4872942" cy="787445"/>
            <a:chOff x="474562" y="1180618"/>
            <a:chExt cx="4872942" cy="78744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63400B4A-D68D-32DC-13D6-A47D7FEC3B36}"/>
                </a:ext>
              </a:extLst>
            </p:cNvPr>
            <p:cNvSpPr/>
            <p:nvPr/>
          </p:nvSpPr>
          <p:spPr>
            <a:xfrm>
              <a:off x="474562" y="1180618"/>
              <a:ext cx="4872942" cy="787445"/>
            </a:xfrm>
            <a:prstGeom prst="roundRect">
              <a:avLst>
                <a:gd name="adj" fmla="val 49005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9A9051-F793-48B6-5B24-70E496A7737F}"/>
                </a:ext>
              </a:extLst>
            </p:cNvPr>
            <p:cNvSpPr txBox="1"/>
            <p:nvPr/>
          </p:nvSpPr>
          <p:spPr>
            <a:xfrm>
              <a:off x="874754" y="1393692"/>
              <a:ext cx="4108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/>
                <a:t>Các món ăn trong nhà hàng</a:t>
              </a:r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1045D9-AB66-AD0B-9DE0-99D3743B099C}"/>
              </a:ext>
            </a:extLst>
          </p:cNvPr>
          <p:cNvGrpSpPr/>
          <p:nvPr/>
        </p:nvGrpSpPr>
        <p:grpSpPr>
          <a:xfrm>
            <a:off x="517850" y="2829724"/>
            <a:ext cx="4872942" cy="787445"/>
            <a:chOff x="474562" y="1180618"/>
            <a:chExt cx="4872942" cy="787445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29B1F0D0-ADF2-1F33-62F0-5C0846D24B38}"/>
                </a:ext>
              </a:extLst>
            </p:cNvPr>
            <p:cNvSpPr/>
            <p:nvPr/>
          </p:nvSpPr>
          <p:spPr>
            <a:xfrm>
              <a:off x="474562" y="1180618"/>
              <a:ext cx="4872942" cy="787445"/>
            </a:xfrm>
            <a:prstGeom prst="roundRect">
              <a:avLst>
                <a:gd name="adj" fmla="val 49005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FAA63C8-9F17-9BC3-FC71-DBFF6BB175C0}"/>
                </a:ext>
              </a:extLst>
            </p:cNvPr>
            <p:cNvSpPr txBox="1"/>
            <p:nvPr/>
          </p:nvSpPr>
          <p:spPr>
            <a:xfrm>
              <a:off x="874754" y="1393692"/>
              <a:ext cx="4108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/>
                <a:t>Phương thức hoạt động</a:t>
              </a:r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0CAC0FE-0D0C-62D9-D57F-5056A4FEBF8B}"/>
              </a:ext>
            </a:extLst>
          </p:cNvPr>
          <p:cNvGrpSpPr/>
          <p:nvPr/>
        </p:nvGrpSpPr>
        <p:grpSpPr>
          <a:xfrm>
            <a:off x="535934" y="3885686"/>
            <a:ext cx="4872942" cy="787445"/>
            <a:chOff x="474562" y="1180618"/>
            <a:chExt cx="4872942" cy="787445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EB789C50-5E69-6D6A-4AE1-A3AA1DB72C16}"/>
                </a:ext>
              </a:extLst>
            </p:cNvPr>
            <p:cNvSpPr/>
            <p:nvPr/>
          </p:nvSpPr>
          <p:spPr>
            <a:xfrm>
              <a:off x="474562" y="1180618"/>
              <a:ext cx="4872942" cy="787445"/>
            </a:xfrm>
            <a:prstGeom prst="roundRect">
              <a:avLst>
                <a:gd name="adj" fmla="val 49005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D682B6-EAD4-1686-A52F-5140A05629F9}"/>
                </a:ext>
              </a:extLst>
            </p:cNvPr>
            <p:cNvSpPr txBox="1"/>
            <p:nvPr/>
          </p:nvSpPr>
          <p:spPr>
            <a:xfrm>
              <a:off x="863963" y="1389674"/>
              <a:ext cx="4108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/>
                <a:t>Tổ chức quản lý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4253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07D72F-FC8B-C127-8E79-A33C75EF1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382" y="-332341"/>
            <a:ext cx="130382" cy="1977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24F2A6-8553-691C-D48B-CDBA1D0CB83C}"/>
              </a:ext>
            </a:extLst>
          </p:cNvPr>
          <p:cNvSpPr txBox="1"/>
          <p:nvPr/>
        </p:nvSpPr>
        <p:spPr>
          <a:xfrm>
            <a:off x="186295" y="261609"/>
            <a:ext cx="1853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>
                <a:latin typeface="Bahnschrift Condensed" panose="020B0502040204020203" pitchFamily="34" charset="0"/>
              </a:rPr>
              <a:t>Cấu Trúc Trang Web</a:t>
            </a:r>
            <a:endParaRPr lang="en-US" sz="200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9867-CD63-E7B3-4E9A-C676A8A3F709}"/>
              </a:ext>
            </a:extLst>
          </p:cNvPr>
          <p:cNvSpPr txBox="1"/>
          <p:nvPr/>
        </p:nvSpPr>
        <p:spPr>
          <a:xfrm>
            <a:off x="4480560" y="847615"/>
            <a:ext cx="4511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latin typeface="+mj-lt"/>
              </a:rPr>
              <a:t>Giao diện dành cho quản trị viên</a:t>
            </a:r>
            <a:endParaRPr lang="en-US" sz="2400" b="1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828EF-8632-DB9D-04D0-90065EC71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0" y="1443512"/>
            <a:ext cx="6571752" cy="42351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56962-337E-EA02-FD86-2A1CF7D9A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6401" y="3032760"/>
            <a:ext cx="1962558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19DC03-1BED-FFDE-FB70-0B661DEB37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393" y="3073399"/>
            <a:ext cx="2001143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5457AD-FE97-83FA-BCB3-143C62EC8F87}"/>
              </a:ext>
            </a:extLst>
          </p:cNvPr>
          <p:cNvSpPr txBox="1"/>
          <p:nvPr/>
        </p:nvSpPr>
        <p:spPr>
          <a:xfrm>
            <a:off x="4978878" y="107869"/>
            <a:ext cx="271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</a:t>
            </a:r>
            <a:endParaRPr lang="en-US" sz="3200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DBD998-88CB-13E1-9279-0E7451750875}"/>
              </a:ext>
            </a:extLst>
          </p:cNvPr>
          <p:cNvSpPr txBox="1"/>
          <p:nvPr/>
        </p:nvSpPr>
        <p:spPr>
          <a:xfrm>
            <a:off x="-2850544" y="692644"/>
            <a:ext cx="355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>
                <a:latin typeface="Times New Roman" panose="02020603050405020304" pitchFamily="18" charset="0"/>
              </a:rPr>
              <a:t>Dành cho  khách hàng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55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07D72F-FC8B-C127-8E79-A33C75EF1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382" y="-332341"/>
            <a:ext cx="130382" cy="1977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24F2A6-8553-691C-D48B-CDBA1D0CB83C}"/>
              </a:ext>
            </a:extLst>
          </p:cNvPr>
          <p:cNvSpPr txBox="1"/>
          <p:nvPr/>
        </p:nvSpPr>
        <p:spPr>
          <a:xfrm>
            <a:off x="186295" y="261609"/>
            <a:ext cx="1853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>
                <a:latin typeface="Bahnschrift Condensed" panose="020B0502040204020203" pitchFamily="34" charset="0"/>
              </a:rPr>
              <a:t>Cấu Trúc Trang Web</a:t>
            </a:r>
            <a:endParaRPr lang="en-US" sz="200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9867-CD63-E7B3-4E9A-C676A8A3F709}"/>
              </a:ext>
            </a:extLst>
          </p:cNvPr>
          <p:cNvSpPr txBox="1"/>
          <p:nvPr/>
        </p:nvSpPr>
        <p:spPr>
          <a:xfrm>
            <a:off x="4480560" y="847615"/>
            <a:ext cx="3464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latin typeface="Bahnschrift Condensed" panose="020B0502040204020203" pitchFamily="34" charset="0"/>
              </a:rPr>
              <a:t>Giao diện dành cho quản trị viên</a:t>
            </a:r>
            <a:endParaRPr lang="en-US" sz="2400" b="1">
              <a:latin typeface="Bahnschrif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828EF-8632-DB9D-04D0-90065EC71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1" y="3032760"/>
            <a:ext cx="2277511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56962-337E-EA02-FD86-2A1CF7D9A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75" y="1732917"/>
            <a:ext cx="6185213" cy="36817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36E49C-4BEC-3D3B-C91B-E5A66A9AA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239" y="3032759"/>
            <a:ext cx="2001143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5A4E34-2C9E-58FE-0B24-A5C6FE3A4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359" y="3032759"/>
            <a:ext cx="1612466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6D0D72-1AC5-5C10-0D34-429CC88B071C}"/>
              </a:ext>
            </a:extLst>
          </p:cNvPr>
          <p:cNvSpPr txBox="1"/>
          <p:nvPr/>
        </p:nvSpPr>
        <p:spPr>
          <a:xfrm>
            <a:off x="4978878" y="107869"/>
            <a:ext cx="271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</a:t>
            </a:r>
            <a:endParaRPr lang="en-US" sz="3200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298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07D72F-FC8B-C127-8E79-A33C75EF1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382" y="-332341"/>
            <a:ext cx="130382" cy="1977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24F2A6-8553-691C-D48B-CDBA1D0CB83C}"/>
              </a:ext>
            </a:extLst>
          </p:cNvPr>
          <p:cNvSpPr txBox="1"/>
          <p:nvPr/>
        </p:nvSpPr>
        <p:spPr>
          <a:xfrm>
            <a:off x="186295" y="261609"/>
            <a:ext cx="1853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>
                <a:latin typeface="Bahnschrift Condensed" panose="020B0502040204020203" pitchFamily="34" charset="0"/>
              </a:rPr>
              <a:t>Cấu Trúc Trang Web</a:t>
            </a:r>
            <a:endParaRPr lang="en-US" sz="200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9867-CD63-E7B3-4E9A-C676A8A3F709}"/>
              </a:ext>
            </a:extLst>
          </p:cNvPr>
          <p:cNvSpPr txBox="1"/>
          <p:nvPr/>
        </p:nvSpPr>
        <p:spPr>
          <a:xfrm>
            <a:off x="4480560" y="847615"/>
            <a:ext cx="3464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latin typeface="Bahnschrift Condensed" panose="020B0502040204020203" pitchFamily="34" charset="0"/>
              </a:rPr>
              <a:t>Giao diện dành cho quản trị viên</a:t>
            </a:r>
            <a:endParaRPr lang="en-US" sz="2400" b="1">
              <a:latin typeface="Bahnschrif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828EF-8632-DB9D-04D0-90065EC71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7481" y="2941320"/>
            <a:ext cx="2277511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56962-337E-EA02-FD86-2A1CF7D9A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345" y="3032759"/>
            <a:ext cx="2277512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36E49C-4BEC-3D3B-C91B-E5A66A9AA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19" y="1656930"/>
            <a:ext cx="7280397" cy="35484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449BFC-C091-C47D-0BEC-49DE16D116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916" y="3032759"/>
            <a:ext cx="1612466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CA633F-394D-9C91-332C-FE6E5C53C2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295" y="2941320"/>
            <a:ext cx="2046948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30B10C-96CD-C9B1-FE88-4A91976A62BA}"/>
              </a:ext>
            </a:extLst>
          </p:cNvPr>
          <p:cNvSpPr txBox="1"/>
          <p:nvPr/>
        </p:nvSpPr>
        <p:spPr>
          <a:xfrm>
            <a:off x="4978878" y="107869"/>
            <a:ext cx="271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 </a:t>
            </a:r>
            <a:endParaRPr lang="en-US" sz="3200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3579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07D72F-FC8B-C127-8E79-A33C75EF1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382" y="-332341"/>
            <a:ext cx="130382" cy="1977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24F2A6-8553-691C-D48B-CDBA1D0CB83C}"/>
              </a:ext>
            </a:extLst>
          </p:cNvPr>
          <p:cNvSpPr txBox="1"/>
          <p:nvPr/>
        </p:nvSpPr>
        <p:spPr>
          <a:xfrm>
            <a:off x="186295" y="261609"/>
            <a:ext cx="1853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>
                <a:latin typeface="Bahnschrift Condensed" panose="020B0502040204020203" pitchFamily="34" charset="0"/>
              </a:rPr>
              <a:t>Cấu Trúc Trang Web</a:t>
            </a:r>
            <a:endParaRPr lang="en-US" sz="200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9867-CD63-E7B3-4E9A-C676A8A3F709}"/>
              </a:ext>
            </a:extLst>
          </p:cNvPr>
          <p:cNvSpPr txBox="1"/>
          <p:nvPr/>
        </p:nvSpPr>
        <p:spPr>
          <a:xfrm>
            <a:off x="4480560" y="847615"/>
            <a:ext cx="3464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latin typeface="Bahnschrift Condensed" panose="020B0502040204020203" pitchFamily="34" charset="0"/>
              </a:rPr>
              <a:t>Giao diện dành cho quản trị viên</a:t>
            </a:r>
            <a:endParaRPr lang="en-US" sz="2400" b="1">
              <a:latin typeface="Bahnschrif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828EF-8632-DB9D-04D0-90065EC71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7481" y="2941320"/>
            <a:ext cx="2277511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56962-337E-EA02-FD86-2A1CF7D9A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677482" y="2941320"/>
            <a:ext cx="2277512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36E49C-4BEC-3D3B-C91B-E5A66A9AA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013" y="2941320"/>
            <a:ext cx="1730574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449BFC-C091-C47D-0BEC-49DE16D116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6919" y="2941319"/>
            <a:ext cx="2046949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5F42B-7328-2A70-38F3-772B4F8537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5230" y="2941320"/>
            <a:ext cx="1821791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F856C6-9539-A88C-DCB8-CCCA19897822}"/>
              </a:ext>
            </a:extLst>
          </p:cNvPr>
          <p:cNvSpPr txBox="1"/>
          <p:nvPr/>
        </p:nvSpPr>
        <p:spPr>
          <a:xfrm>
            <a:off x="4978878" y="107869"/>
            <a:ext cx="271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</a:t>
            </a:r>
            <a:endParaRPr lang="en-US" sz="3200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5CB788-3A49-1D96-856E-FA000902F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5231" y="2941318"/>
            <a:ext cx="1780741" cy="9753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F4C6BE-E427-3630-0A80-D6ED80B29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-2424538" y="2941320"/>
            <a:ext cx="1730574" cy="9753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B725D9-8D3D-B2A6-2AD0-1596B91167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5232" y="2941320"/>
            <a:ext cx="1853392" cy="9753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C0265E-4378-983A-56EB-7B27CC91EB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02" y="2941318"/>
            <a:ext cx="1780742" cy="9753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12CD23-731A-F9AA-FB6B-F418C74463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020" y="1977232"/>
            <a:ext cx="7201710" cy="33355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501DC8-31C8-370C-AD06-0BF2AB38F7BA}"/>
              </a:ext>
            </a:extLst>
          </p:cNvPr>
          <p:cNvSpPr txBox="1"/>
          <p:nvPr/>
        </p:nvSpPr>
        <p:spPr>
          <a:xfrm>
            <a:off x="12915008" y="1630785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Đặt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hàng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trực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tuyến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và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giao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hàng</a:t>
            </a:r>
            <a:endParaRPr lang="en-US" b="0" i="0" dirty="0">
              <a:solidFill>
                <a:srgbClr val="222222"/>
              </a:solidFill>
              <a:effectLst/>
              <a:latin typeface="Google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1727A2-0230-A4A0-B8F7-394C89E88D9C}"/>
              </a:ext>
            </a:extLst>
          </p:cNvPr>
          <p:cNvSpPr txBox="1"/>
          <p:nvPr/>
        </p:nvSpPr>
        <p:spPr>
          <a:xfrm>
            <a:off x="12915008" y="2024482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Hệ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thống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đặt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bàn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trực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tuyến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.</a:t>
            </a:r>
            <a:endParaRPr lang="en-US" b="0" i="0" dirty="0">
              <a:solidFill>
                <a:srgbClr val="222222"/>
              </a:solidFill>
              <a:effectLst/>
              <a:latin typeface="Google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679A6F-19C7-2061-BAEB-43AD136865C1}"/>
              </a:ext>
            </a:extLst>
          </p:cNvPr>
          <p:cNvSpPr txBox="1"/>
          <p:nvPr/>
        </p:nvSpPr>
        <p:spPr>
          <a:xfrm>
            <a:off x="12915008" y="2452243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Phân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tích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dữ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liệu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và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quản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lý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danh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sách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khách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hàng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.</a:t>
            </a:r>
            <a:endParaRPr lang="en-US" b="0" i="0" dirty="0">
              <a:solidFill>
                <a:srgbClr val="222222"/>
              </a:solidFill>
              <a:effectLst/>
              <a:latin typeface="GoogleSan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C63D15-8E9B-AFC0-FC62-F0DCEB462858}"/>
              </a:ext>
            </a:extLst>
          </p:cNvPr>
          <p:cNvSpPr txBox="1"/>
          <p:nvPr/>
        </p:nvSpPr>
        <p:spPr>
          <a:xfrm>
            <a:off x="12915008" y="2880004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Ứng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dụng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di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động</a:t>
            </a:r>
            <a:r>
              <a:rPr lang="en-US" dirty="0">
                <a:solidFill>
                  <a:srgbClr val="222222"/>
                </a:solidFill>
                <a:latin typeface="GoogleSans Bold"/>
              </a:rPr>
              <a:t>.</a:t>
            </a:r>
            <a:endParaRPr lang="en-US" b="0" i="0" dirty="0">
              <a:solidFill>
                <a:srgbClr val="222222"/>
              </a:solidFill>
              <a:effectLst/>
              <a:latin typeface="Google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401083-2E9E-4CB6-C5DD-71CFDF39C153}"/>
              </a:ext>
            </a:extLst>
          </p:cNvPr>
          <p:cNvSpPr txBox="1"/>
          <p:nvPr/>
        </p:nvSpPr>
        <p:spPr>
          <a:xfrm>
            <a:off x="12915008" y="3336980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Chatbot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và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hỗ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trợ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trực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tuyến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.</a:t>
            </a:r>
            <a:endParaRPr lang="en-US" b="0" i="0" dirty="0">
              <a:solidFill>
                <a:srgbClr val="222222"/>
              </a:solidFill>
              <a:effectLst/>
              <a:latin typeface="Google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38F321-D48B-7CDB-B670-463F6101DD05}"/>
              </a:ext>
            </a:extLst>
          </p:cNvPr>
          <p:cNvSpPr txBox="1"/>
          <p:nvPr/>
        </p:nvSpPr>
        <p:spPr>
          <a:xfrm>
            <a:off x="12915008" y="3764741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 err="1">
                <a:solidFill>
                  <a:srgbClr val="222222"/>
                </a:solidFill>
                <a:effectLst/>
                <a:latin typeface="GoogleSans"/>
              </a:rPr>
              <a:t>Tiếp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"/>
              </a:rPr>
              <a:t>thị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"/>
              </a:rPr>
              <a:t>trực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"/>
              </a:rPr>
              <a:t>tuyến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"/>
              </a:rPr>
              <a:t>và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"/>
              </a:rPr>
              <a:t>mạng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"/>
              </a:rPr>
              <a:t>xã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"/>
              </a:rPr>
              <a:t>hội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BFF4B3-C3EA-30AC-9E10-51E26EB797A4}"/>
              </a:ext>
            </a:extLst>
          </p:cNvPr>
          <p:cNvSpPr txBox="1"/>
          <p:nvPr/>
        </p:nvSpPr>
        <p:spPr>
          <a:xfrm>
            <a:off x="12915008" y="4134073"/>
            <a:ext cx="7201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b="0" i="0" dirty="0">
                <a:solidFill>
                  <a:srgbClr val="222222"/>
                </a:solidFill>
                <a:effectLst/>
                <a:latin typeface="GoogleSans"/>
              </a:rPr>
              <a:t>Thực đơn đa dạng và sáng tạo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"/>
              </a:rPr>
              <a:t>: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"/>
              </a:rPr>
              <a:t>liên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"/>
              </a:rPr>
              <a:t>tục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"/>
              </a:rPr>
              <a:t>cập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"/>
              </a:rPr>
              <a:t>nhật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"/>
              </a:rPr>
              <a:t>và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"/>
              </a:rPr>
              <a:t>thay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"/>
              </a:rPr>
              <a:t>đổi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"/>
              </a:rPr>
              <a:t> menu.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5E3FDF-2D98-DFCE-8ED6-D1B035B96EF2}"/>
              </a:ext>
            </a:extLst>
          </p:cNvPr>
          <p:cNvSpPr txBox="1"/>
          <p:nvPr/>
        </p:nvSpPr>
        <p:spPr>
          <a:xfrm>
            <a:off x="12915008" y="4538760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Chăm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sóc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khách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hàng:tạo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ra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nhiều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chương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trình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hấp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 Bold"/>
              </a:rPr>
              <a:t>dẫn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 Bold"/>
              </a:rPr>
              <a:t>.</a:t>
            </a:r>
            <a:endParaRPr lang="en-US" b="0" i="0" dirty="0">
              <a:solidFill>
                <a:srgbClr val="222222"/>
              </a:solidFill>
              <a:effectLst/>
              <a:latin typeface="Google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681865-1001-16F6-6101-1E76114AC809}"/>
              </a:ext>
            </a:extLst>
          </p:cNvPr>
          <p:cNvSpPr txBox="1"/>
          <p:nvPr/>
        </p:nvSpPr>
        <p:spPr>
          <a:xfrm>
            <a:off x="12915007" y="4943447"/>
            <a:ext cx="7853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b="0" i="0" dirty="0">
                <a:solidFill>
                  <a:srgbClr val="222222"/>
                </a:solidFill>
                <a:effectLst/>
                <a:latin typeface="GoogleSans"/>
              </a:rPr>
              <a:t>Tối ưu hóa trải nghiệm trang web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"/>
              </a:rPr>
              <a:t>: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"/>
              </a:rPr>
              <a:t>liên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"/>
              </a:rPr>
              <a:t>tục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"/>
              </a:rPr>
              <a:t>kiểm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"/>
              </a:rPr>
              <a:t>tra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"/>
              </a:rPr>
              <a:t>và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"/>
              </a:rPr>
              <a:t>tối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"/>
              </a:rPr>
              <a:t>ưu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"/>
              </a:rPr>
              <a:t>hóa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"/>
              </a:rPr>
              <a:t>trải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GoogleSans"/>
              </a:rPr>
              <a:t>nghiệm</a:t>
            </a:r>
            <a:r>
              <a:rPr lang="en-US" b="0" i="0" dirty="0">
                <a:solidFill>
                  <a:srgbClr val="222222"/>
                </a:solidFill>
                <a:effectLst/>
                <a:latin typeface="GoogleSans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5BFCE1-6972-0FC9-1121-CA1105EC3273}"/>
              </a:ext>
            </a:extLst>
          </p:cNvPr>
          <p:cNvSpPr txBox="1"/>
          <p:nvPr/>
        </p:nvSpPr>
        <p:spPr>
          <a:xfrm>
            <a:off x="-2315046" y="656411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err="1">
                <a:latin typeface="Bahnschrift Condensed" panose="020B0502040204020203" pitchFamily="34" charset="0"/>
              </a:rPr>
              <a:t>Tương</a:t>
            </a:r>
            <a:r>
              <a:rPr lang="en-US" sz="2000" b="1" u="sng" dirty="0">
                <a:latin typeface="Bahnschrift Condensed" panose="020B0502040204020203" pitchFamily="34" charset="0"/>
              </a:rPr>
              <a:t> </a:t>
            </a:r>
            <a:r>
              <a:rPr lang="en-US" sz="2000" b="1" u="sng" dirty="0" err="1">
                <a:latin typeface="Bahnschrift Condensed" panose="020B0502040204020203" pitchFamily="34" charset="0"/>
              </a:rPr>
              <a:t>lai</a:t>
            </a:r>
            <a:r>
              <a:rPr lang="en-US" sz="2000" b="1" u="sng" dirty="0">
                <a:latin typeface="Bahnschrift Condensed" panose="020B0502040204020203" pitchFamily="34" charset="0"/>
              </a:rPr>
              <a:t> </a:t>
            </a:r>
            <a:r>
              <a:rPr lang="en-US" sz="2000" b="1" u="sng" dirty="0" err="1">
                <a:latin typeface="Bahnschrift Condensed" panose="020B0502040204020203" pitchFamily="34" charset="0"/>
              </a:rPr>
              <a:t>và</a:t>
            </a:r>
            <a:r>
              <a:rPr lang="en-US" sz="2000" b="1" u="sng" dirty="0">
                <a:latin typeface="Bahnschrift Condensed" panose="020B0502040204020203" pitchFamily="34" charset="0"/>
              </a:rPr>
              <a:t> xu </a:t>
            </a:r>
            <a:r>
              <a:rPr lang="en-US" sz="2000" b="1" u="sng" dirty="0" err="1">
                <a:latin typeface="Bahnschrift Condensed" panose="020B0502040204020203" pitchFamily="34" charset="0"/>
              </a:rPr>
              <a:t>hướng</a:t>
            </a:r>
            <a:r>
              <a:rPr lang="en-US" sz="2000" b="1" u="sng" dirty="0">
                <a:latin typeface="Bahnschrift Condense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307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07D72F-FC8B-C127-8E79-A33C75EF1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382" y="-332341"/>
            <a:ext cx="130382" cy="1977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24F2A6-8553-691C-D48B-CDBA1D0CB83C}"/>
              </a:ext>
            </a:extLst>
          </p:cNvPr>
          <p:cNvSpPr txBox="1"/>
          <p:nvPr/>
        </p:nvSpPr>
        <p:spPr>
          <a:xfrm>
            <a:off x="186295" y="261609"/>
            <a:ext cx="1853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>
                <a:latin typeface="Bahnschrift Condensed" panose="020B0502040204020203" pitchFamily="34" charset="0"/>
              </a:rPr>
              <a:t>Cấu Trúc Trang Web</a:t>
            </a:r>
            <a:endParaRPr lang="en-US" sz="200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9867-CD63-E7B3-4E9A-C676A8A3F709}"/>
              </a:ext>
            </a:extLst>
          </p:cNvPr>
          <p:cNvSpPr txBox="1"/>
          <p:nvPr/>
        </p:nvSpPr>
        <p:spPr>
          <a:xfrm>
            <a:off x="4480560" y="847615"/>
            <a:ext cx="3464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latin typeface="Bahnschrift Condensed" panose="020B0502040204020203" pitchFamily="34" charset="0"/>
              </a:rPr>
              <a:t>Giao diện dành cho quản trị viên</a:t>
            </a:r>
            <a:endParaRPr lang="en-US" sz="2400" b="1">
              <a:latin typeface="Bahnschrif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828EF-8632-DB9D-04D0-90065EC71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7481" y="2941320"/>
            <a:ext cx="2277511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56962-337E-EA02-FD86-2A1CF7D9A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677482" y="2941320"/>
            <a:ext cx="2277512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36E49C-4BEC-3D3B-C91B-E5A66A9AA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68" y="2941320"/>
            <a:ext cx="1730574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449BFC-C091-C47D-0BEC-49DE16D116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453" y="1588592"/>
            <a:ext cx="6845529" cy="38978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5F42B-7328-2A70-38F3-772B4F8537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693" y="2941320"/>
            <a:ext cx="2046948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F856C6-9539-A88C-DCB8-CCCA19897822}"/>
              </a:ext>
            </a:extLst>
          </p:cNvPr>
          <p:cNvSpPr txBox="1"/>
          <p:nvPr/>
        </p:nvSpPr>
        <p:spPr>
          <a:xfrm>
            <a:off x="4978878" y="107869"/>
            <a:ext cx="271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</a:t>
            </a:r>
            <a:endParaRPr lang="en-US" sz="3200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C604C7-F205-0F51-DCB2-00A4C8315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405" y="2941320"/>
            <a:ext cx="1866058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2549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07D72F-FC8B-C127-8E79-A33C75EF1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382" y="-332341"/>
            <a:ext cx="130382" cy="1977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24F2A6-8553-691C-D48B-CDBA1D0CB83C}"/>
              </a:ext>
            </a:extLst>
          </p:cNvPr>
          <p:cNvSpPr txBox="1"/>
          <p:nvPr/>
        </p:nvSpPr>
        <p:spPr>
          <a:xfrm>
            <a:off x="186295" y="261609"/>
            <a:ext cx="1853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>
                <a:latin typeface="Bahnschrift Condensed" panose="020B0502040204020203" pitchFamily="34" charset="0"/>
              </a:rPr>
              <a:t>Cấu Trúc Trang Web</a:t>
            </a:r>
            <a:endParaRPr lang="en-US" sz="200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9867-CD63-E7B3-4E9A-C676A8A3F709}"/>
              </a:ext>
            </a:extLst>
          </p:cNvPr>
          <p:cNvSpPr txBox="1"/>
          <p:nvPr/>
        </p:nvSpPr>
        <p:spPr>
          <a:xfrm>
            <a:off x="4480560" y="847615"/>
            <a:ext cx="3464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latin typeface="Bahnschrift Condensed" panose="020B0502040204020203" pitchFamily="34" charset="0"/>
              </a:rPr>
              <a:t>Giao diện dành cho quản trị viên</a:t>
            </a:r>
            <a:endParaRPr lang="en-US" sz="2400" b="1">
              <a:latin typeface="Bahnschrif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828EF-8632-DB9D-04D0-90065EC71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7481" y="2941320"/>
            <a:ext cx="2277511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56962-337E-EA02-FD86-2A1CF7D9A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677482" y="2941320"/>
            <a:ext cx="2277512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36E49C-4BEC-3D3B-C91B-E5A66A9AA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013" y="2941320"/>
            <a:ext cx="1730574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449BFC-C091-C47D-0BEC-49DE16D116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95" y="2941320"/>
            <a:ext cx="2046949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5F42B-7328-2A70-38F3-772B4F8537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975" y="1631285"/>
            <a:ext cx="7545579" cy="3595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F856C6-9539-A88C-DCB8-CCCA19897822}"/>
              </a:ext>
            </a:extLst>
          </p:cNvPr>
          <p:cNvSpPr txBox="1"/>
          <p:nvPr/>
        </p:nvSpPr>
        <p:spPr>
          <a:xfrm>
            <a:off x="4978878" y="107869"/>
            <a:ext cx="271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</a:t>
            </a:r>
            <a:endParaRPr lang="en-US" sz="3200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5CB788-3A49-1D96-856E-FA000902F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515" y="2941320"/>
            <a:ext cx="1866058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39255D-A271-43BF-4D26-39905155E6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098968" y="2941320"/>
            <a:ext cx="2147189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56464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07D72F-FC8B-C127-8E79-A33C75EF1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382" y="-332341"/>
            <a:ext cx="130382" cy="1977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24F2A6-8553-691C-D48B-CDBA1D0CB83C}"/>
              </a:ext>
            </a:extLst>
          </p:cNvPr>
          <p:cNvSpPr txBox="1"/>
          <p:nvPr/>
        </p:nvSpPr>
        <p:spPr>
          <a:xfrm>
            <a:off x="186295" y="261609"/>
            <a:ext cx="1853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>
                <a:latin typeface="Bahnschrift Condensed" panose="020B0502040204020203" pitchFamily="34" charset="0"/>
              </a:rPr>
              <a:t>Cấu Trúc Trang Web</a:t>
            </a:r>
            <a:endParaRPr lang="en-US" sz="200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9867-CD63-E7B3-4E9A-C676A8A3F709}"/>
              </a:ext>
            </a:extLst>
          </p:cNvPr>
          <p:cNvSpPr txBox="1"/>
          <p:nvPr/>
        </p:nvSpPr>
        <p:spPr>
          <a:xfrm>
            <a:off x="4480560" y="847615"/>
            <a:ext cx="3464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latin typeface="Bahnschrift Condensed" panose="020B0502040204020203" pitchFamily="34" charset="0"/>
              </a:rPr>
              <a:t>Giao diện dành cho quản trị viên</a:t>
            </a:r>
            <a:endParaRPr lang="en-US" sz="2400" b="1">
              <a:latin typeface="Bahnschrif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828EF-8632-DB9D-04D0-90065EC71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7481" y="2941320"/>
            <a:ext cx="2277511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56962-337E-EA02-FD86-2A1CF7D9A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677482" y="2941320"/>
            <a:ext cx="2277512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36E49C-4BEC-3D3B-C91B-E5A66A9AA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013" y="2941320"/>
            <a:ext cx="1730574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449BFC-C091-C47D-0BEC-49DE16D116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6919" y="2941319"/>
            <a:ext cx="2046949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5F42B-7328-2A70-38F3-772B4F8537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95" y="2941319"/>
            <a:ext cx="1821791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F856C6-9539-A88C-DCB8-CCCA19897822}"/>
              </a:ext>
            </a:extLst>
          </p:cNvPr>
          <p:cNvSpPr txBox="1"/>
          <p:nvPr/>
        </p:nvSpPr>
        <p:spPr>
          <a:xfrm>
            <a:off x="4978878" y="107869"/>
            <a:ext cx="271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</a:t>
            </a:r>
            <a:endParaRPr lang="en-US" sz="3200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5CB788-3A49-1D96-856E-FA000902F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375" y="1464251"/>
            <a:ext cx="6910085" cy="36117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F4C6BE-E427-3630-0A80-D6ED80B29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9618561" y="2941319"/>
            <a:ext cx="2013996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90CD8D-0D5D-267A-DE27-4DE22B049A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4274" y="2941320"/>
            <a:ext cx="2194375" cy="9753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82860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07D72F-FC8B-C127-8E79-A33C75EF1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382" y="-332341"/>
            <a:ext cx="130382" cy="1977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24F2A6-8553-691C-D48B-CDBA1D0CB83C}"/>
              </a:ext>
            </a:extLst>
          </p:cNvPr>
          <p:cNvSpPr txBox="1"/>
          <p:nvPr/>
        </p:nvSpPr>
        <p:spPr>
          <a:xfrm>
            <a:off x="186295" y="261609"/>
            <a:ext cx="1853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>
                <a:latin typeface="Bahnschrift Condensed" panose="020B0502040204020203" pitchFamily="34" charset="0"/>
              </a:rPr>
              <a:t>Cấu Trúc Trang Web</a:t>
            </a:r>
            <a:endParaRPr lang="en-US" sz="200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9867-CD63-E7B3-4E9A-C676A8A3F709}"/>
              </a:ext>
            </a:extLst>
          </p:cNvPr>
          <p:cNvSpPr txBox="1"/>
          <p:nvPr/>
        </p:nvSpPr>
        <p:spPr>
          <a:xfrm>
            <a:off x="4480560" y="847615"/>
            <a:ext cx="3464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latin typeface="Bahnschrift Condensed" panose="020B0502040204020203" pitchFamily="34" charset="0"/>
              </a:rPr>
              <a:t>Giao diện dành cho quản trị viên</a:t>
            </a:r>
            <a:endParaRPr lang="en-US" sz="2400" b="1">
              <a:latin typeface="Bahnschrif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828EF-8632-DB9D-04D0-90065EC71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7481" y="2941320"/>
            <a:ext cx="2277511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56962-337E-EA02-FD86-2A1CF7D9A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677482" y="2941320"/>
            <a:ext cx="2277512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36E49C-4BEC-3D3B-C91B-E5A66A9AA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013" y="2941320"/>
            <a:ext cx="1730574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449BFC-C091-C47D-0BEC-49DE16D116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6919" y="2941319"/>
            <a:ext cx="2046949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5F42B-7328-2A70-38F3-772B4F8537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5230" y="2941320"/>
            <a:ext cx="1821791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F856C6-9539-A88C-DCB8-CCCA19897822}"/>
              </a:ext>
            </a:extLst>
          </p:cNvPr>
          <p:cNvSpPr txBox="1"/>
          <p:nvPr/>
        </p:nvSpPr>
        <p:spPr>
          <a:xfrm>
            <a:off x="4978878" y="107869"/>
            <a:ext cx="271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</a:t>
            </a:r>
            <a:endParaRPr lang="en-US" sz="3200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5CB788-3A49-1D96-856E-FA000902F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0" y="2941318"/>
            <a:ext cx="1780741" cy="9753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F4C6BE-E427-3630-0A80-D6ED80B29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478736" y="1464251"/>
            <a:ext cx="6924722" cy="44093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B725D9-8D3D-B2A6-2AD0-1596B91167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732" y="2941320"/>
            <a:ext cx="2194375" cy="9753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25139A-A4B1-6EDB-30D1-20D970E6AD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8923" y="2886338"/>
            <a:ext cx="1966444" cy="9753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32848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07D72F-FC8B-C127-8E79-A33C75EF1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382" y="-332341"/>
            <a:ext cx="130382" cy="1977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24F2A6-8553-691C-D48B-CDBA1D0CB83C}"/>
              </a:ext>
            </a:extLst>
          </p:cNvPr>
          <p:cNvSpPr txBox="1"/>
          <p:nvPr/>
        </p:nvSpPr>
        <p:spPr>
          <a:xfrm>
            <a:off x="186295" y="261609"/>
            <a:ext cx="1853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>
                <a:latin typeface="Bahnschrift Condensed" panose="020B0502040204020203" pitchFamily="34" charset="0"/>
              </a:rPr>
              <a:t>Cấu Trúc Trang Web</a:t>
            </a:r>
            <a:endParaRPr lang="en-US" sz="200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9867-CD63-E7B3-4E9A-C676A8A3F709}"/>
              </a:ext>
            </a:extLst>
          </p:cNvPr>
          <p:cNvSpPr txBox="1"/>
          <p:nvPr/>
        </p:nvSpPr>
        <p:spPr>
          <a:xfrm>
            <a:off x="4480560" y="847615"/>
            <a:ext cx="3464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latin typeface="Bahnschrift Condensed" panose="020B0502040204020203" pitchFamily="34" charset="0"/>
              </a:rPr>
              <a:t>Giao diện dành cho quản trị viên</a:t>
            </a:r>
            <a:endParaRPr lang="en-US" sz="2400" b="1">
              <a:latin typeface="Bahnschrif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828EF-8632-DB9D-04D0-90065EC71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7481" y="2941320"/>
            <a:ext cx="2277511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56962-337E-EA02-FD86-2A1CF7D9A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677482" y="2941320"/>
            <a:ext cx="2277512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36E49C-4BEC-3D3B-C91B-E5A66A9AA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013" y="2941320"/>
            <a:ext cx="1730574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449BFC-C091-C47D-0BEC-49DE16D116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6919" y="2941319"/>
            <a:ext cx="2046949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5F42B-7328-2A70-38F3-772B4F8537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5230" y="2941320"/>
            <a:ext cx="1821791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F856C6-9539-A88C-DCB8-CCCA19897822}"/>
              </a:ext>
            </a:extLst>
          </p:cNvPr>
          <p:cNvSpPr txBox="1"/>
          <p:nvPr/>
        </p:nvSpPr>
        <p:spPr>
          <a:xfrm>
            <a:off x="4978878" y="107869"/>
            <a:ext cx="271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</a:t>
            </a:r>
            <a:endParaRPr lang="en-US" sz="3200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5CB788-3A49-1D96-856E-FA000902F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5231" y="2941318"/>
            <a:ext cx="1780741" cy="9753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F4C6BE-E427-3630-0A80-D6ED80B29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48323" y="2941318"/>
            <a:ext cx="1730574" cy="9753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B725D9-8D3D-B2A6-2AD0-1596B91167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133" y="1562583"/>
            <a:ext cx="7695543" cy="34205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C0265E-4378-983A-56EB-7B27CC91EB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912" y="2941320"/>
            <a:ext cx="1816783" cy="9753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3F6680-EC1D-AE49-C494-6236C74045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779" y="2941317"/>
            <a:ext cx="2105877" cy="9753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544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07D72F-FC8B-C127-8E79-A33C75EF1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382" y="-332341"/>
            <a:ext cx="130382" cy="1977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24F2A6-8553-691C-D48B-CDBA1D0CB83C}"/>
              </a:ext>
            </a:extLst>
          </p:cNvPr>
          <p:cNvSpPr txBox="1"/>
          <p:nvPr/>
        </p:nvSpPr>
        <p:spPr>
          <a:xfrm>
            <a:off x="186295" y="261609"/>
            <a:ext cx="1853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>
                <a:latin typeface="Bahnschrift Condensed" panose="020B0502040204020203" pitchFamily="34" charset="0"/>
              </a:rPr>
              <a:t>Cấu Trúc Trang Web</a:t>
            </a:r>
            <a:endParaRPr lang="en-US" sz="200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49867-CD63-E7B3-4E9A-C676A8A3F709}"/>
              </a:ext>
            </a:extLst>
          </p:cNvPr>
          <p:cNvSpPr txBox="1"/>
          <p:nvPr/>
        </p:nvSpPr>
        <p:spPr>
          <a:xfrm>
            <a:off x="4480560" y="847615"/>
            <a:ext cx="3464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latin typeface="Bahnschrift Condensed" panose="020B0502040204020203" pitchFamily="34" charset="0"/>
              </a:rPr>
              <a:t>Giao diện dành cho quản trị viên</a:t>
            </a:r>
            <a:endParaRPr lang="en-US" sz="2400" b="1">
              <a:latin typeface="Bahnschrif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828EF-8632-DB9D-04D0-90065EC71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7481" y="2941320"/>
            <a:ext cx="2277511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56962-337E-EA02-FD86-2A1CF7D9A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677482" y="2941320"/>
            <a:ext cx="2277512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36E49C-4BEC-3D3B-C91B-E5A66A9AA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013" y="2941320"/>
            <a:ext cx="1730574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449BFC-C091-C47D-0BEC-49DE16D116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6919" y="2941319"/>
            <a:ext cx="2046949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5F42B-7328-2A70-38F3-772B4F8537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5230" y="2941320"/>
            <a:ext cx="1821791" cy="975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F856C6-9539-A88C-DCB8-CCCA19897822}"/>
              </a:ext>
            </a:extLst>
          </p:cNvPr>
          <p:cNvSpPr txBox="1"/>
          <p:nvPr/>
        </p:nvSpPr>
        <p:spPr>
          <a:xfrm>
            <a:off x="4978878" y="107869"/>
            <a:ext cx="271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</a:t>
            </a:r>
            <a:endParaRPr lang="en-US" sz="3200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5CB788-3A49-1D96-856E-FA000902F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5231" y="2941318"/>
            <a:ext cx="1780741" cy="9753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F4C6BE-E427-3630-0A80-D6ED80B29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-2424538" y="2941320"/>
            <a:ext cx="1730574" cy="9753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B725D9-8D3D-B2A6-2AD0-1596B91167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33" y="2941318"/>
            <a:ext cx="1853392" cy="9753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C0265E-4378-983A-56EB-7B27CC91EB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949" y="1936385"/>
            <a:ext cx="6168054" cy="33113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6777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3CC580-A8F5-4196-BF0B-C029DFB20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26" y="338168"/>
            <a:ext cx="10869248" cy="676511"/>
          </a:xfrm>
        </p:spPr>
        <p:txBody>
          <a:bodyPr>
            <a:normAutofit/>
          </a:bodyPr>
          <a:lstStyle/>
          <a:p>
            <a:pPr algn="ctr"/>
            <a:r>
              <a:rPr lang="vi-VN" sz="3200" b="1">
                <a:latin typeface="Arial" panose="020B0604020202020204" pitchFamily="34" charset="0"/>
                <a:cs typeface="Arial" panose="020B0604020202020204" pitchFamily="34" charset="0"/>
              </a:rPr>
              <a:t>Một số món ăn hiện có trong nhà hàng</a:t>
            </a:r>
            <a:endParaRPr lang="en-US" sz="3200" dirty="0"/>
          </a:p>
        </p:txBody>
      </p:sp>
      <p:pic>
        <p:nvPicPr>
          <p:cNvPr id="1026" name="Picture 2" descr="Phở bò Hà Nội: Lưu gấp 15 quán ngon nổi danh đất kinh kỳ">
            <a:extLst>
              <a:ext uri="{FF2B5EF4-FFF2-40B4-BE49-F238E27FC236}">
                <a16:creationId xmlns:a16="http://schemas.microsoft.com/office/drawing/2014/main" id="{26659F55-49BD-81CB-31E3-1567C9F0D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60" y="3055732"/>
            <a:ext cx="2271906" cy="15802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6" descr="Mách bạn 6 cách làm bánh mì sandwich đầy đủ dinh dưỡng - Nhà thuốc FPT Long  Châu">
            <a:extLst>
              <a:ext uri="{FF2B5EF4-FFF2-40B4-BE49-F238E27FC236}">
                <a16:creationId xmlns:a16="http://schemas.microsoft.com/office/drawing/2014/main" id="{BE1F3B9E-3666-6359-3514-116B62829A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Cách làm bánh mì sandwich kẹp nhanh gọn cho ngày mới">
            <a:extLst>
              <a:ext uri="{FF2B5EF4-FFF2-40B4-BE49-F238E27FC236}">
                <a16:creationId xmlns:a16="http://schemas.microsoft.com/office/drawing/2014/main" id="{4D196CD1-8850-5B4F-BA6E-B9DAEBBD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339" y="1851079"/>
            <a:ext cx="2203139" cy="1730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 Makes Portugal's Pastel De Nata Egg Tarts Unique">
            <a:extLst>
              <a:ext uri="{FF2B5EF4-FFF2-40B4-BE49-F238E27FC236}">
                <a16:creationId xmlns:a16="http://schemas.microsoft.com/office/drawing/2014/main" id="{81103CD4-B168-1A57-9190-A2DB42184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380" y="1944167"/>
            <a:ext cx="2271907" cy="16017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he Best Avocado Salad Recipe - Cooking Classy">
            <a:extLst>
              <a:ext uri="{FF2B5EF4-FFF2-40B4-BE49-F238E27FC236}">
                <a16:creationId xmlns:a16="http://schemas.microsoft.com/office/drawing/2014/main" id="{DB856216-B472-0490-6A7E-4E98CAE59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9" y="1851079"/>
            <a:ext cx="1687484" cy="25312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mothy Stock Photos - Free &amp; Royalty-Free Stock Photos from Dreamstime">
            <a:extLst>
              <a:ext uri="{FF2B5EF4-FFF2-40B4-BE49-F238E27FC236}">
                <a16:creationId xmlns:a16="http://schemas.microsoft.com/office/drawing/2014/main" id="{36037177-86EC-2D9F-72A1-38F7F0A2F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008" y="3185986"/>
            <a:ext cx="1854181" cy="27764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onfigure Taco Buffet - On The Border | catering.ontheborder.com">
            <a:extLst>
              <a:ext uri="{FF2B5EF4-FFF2-40B4-BE49-F238E27FC236}">
                <a16:creationId xmlns:a16="http://schemas.microsoft.com/office/drawing/2014/main" id="{55DC6B0F-3E35-450E-9316-5C547CEF1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380" y="4382305"/>
            <a:ext cx="2454311" cy="1743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4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C09398-44FA-6EA8-0D26-AA1BFEDA73AF}"/>
              </a:ext>
            </a:extLst>
          </p:cNvPr>
          <p:cNvSpPr/>
          <p:nvPr/>
        </p:nvSpPr>
        <p:spPr>
          <a:xfrm>
            <a:off x="189948" y="1674236"/>
            <a:ext cx="5839569" cy="339138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912DEBF4-5218-41B9-867D-5A5B04EF7F91}"/>
              </a:ext>
            </a:extLst>
          </p:cNvPr>
          <p:cNvSpPr txBox="1"/>
          <p:nvPr/>
        </p:nvSpPr>
        <p:spPr>
          <a:xfrm>
            <a:off x="249518" y="2151197"/>
            <a:ext cx="5201024" cy="27836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628650" lvl="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Phục vụ trực tiếp với khách hàng đến ăn trực tiếp với nhà hàng </a:t>
            </a:r>
            <a:endParaRPr lang="en-US" sz="2000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hệ</a:t>
            </a:r>
            <a:r>
              <a:rPr lang="vi-VN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qua web để được đặt bàn sớm nhất</a:t>
            </a:r>
            <a:endParaRPr lang="en-US" sz="2000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gọi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nhắn</a:t>
            </a:r>
            <a:r>
              <a:rPr lang="en-US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nhà hàng </a:t>
            </a:r>
            <a:r>
              <a:rPr lang="en-US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để </a:t>
            </a:r>
            <a:r>
              <a:rPr lang="vi-VN" sz="20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 hỗ trợ sớm nhất.</a:t>
            </a:r>
            <a:endParaRPr lang="en-US" sz="2000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 descr="Sushi">
            <a:extLst>
              <a:ext uri="{FF2B5EF4-FFF2-40B4-BE49-F238E27FC236}">
                <a16:creationId xmlns:a16="http://schemas.microsoft.com/office/drawing/2014/main" id="{1928E7B1-87CA-7FA1-9542-C979303EF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741459" y="979339"/>
            <a:ext cx="4781176" cy="478117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40C0FE-DFBC-A1F8-52C9-A8100E37B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600" y="0"/>
            <a:ext cx="6781800" cy="1325563"/>
          </a:xfrm>
        </p:spPr>
        <p:txBody>
          <a:bodyPr>
            <a:normAutofit/>
          </a:bodyPr>
          <a:lstStyle/>
          <a:p>
            <a:r>
              <a:rPr lang="vi-VN" sz="4000" b="1">
                <a:latin typeface="+mn-lt"/>
              </a:rPr>
              <a:t>Phương thức hoạt động</a:t>
            </a:r>
            <a:endParaRPr lang="en-US" sz="4000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105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6954E96-6E4D-48ED-800E-C19180C36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78" y="479834"/>
            <a:ext cx="5288718" cy="2214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Phương </a:t>
            </a:r>
            <a:r>
              <a:rPr lang="en-US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 descr="Dấu kiểm">
            <a:extLst>
              <a:ext uri="{FF2B5EF4-FFF2-40B4-BE49-F238E27FC236}">
                <a16:creationId xmlns:a16="http://schemas.microsoft.com/office/drawing/2014/main" id="{DA4FEA11-982A-775D-DDED-E162E98CA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6314" y="3694814"/>
            <a:ext cx="2661535" cy="2661535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AD21E95-797B-430B-AD82-4A4E31249D47}"/>
              </a:ext>
            </a:extLst>
          </p:cNvPr>
          <p:cNvSpPr txBox="1"/>
          <p:nvPr/>
        </p:nvSpPr>
        <p:spPr>
          <a:xfrm>
            <a:off x="6510671" y="649432"/>
            <a:ext cx="5301307" cy="5527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lvl="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r>
              <a:rPr lang="en-US" sz="24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nhà hàng khi thanh toán</a:t>
            </a:r>
            <a:r>
              <a:rPr lang="en-US" sz="24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4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 khi thuởng thức </a:t>
            </a:r>
            <a:r>
              <a:rPr lang="en-US" sz="24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sz="240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vi-VN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 cọc chuyển khoản qua tài khoản khi đặt bàn trước.</a:t>
            </a:r>
            <a:endParaRPr lang="en-US" sz="2400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56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E6A1A43-7605-4E4F-B6F9-4C9712FF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179" y="260259"/>
            <a:ext cx="10869248" cy="1570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F24A432B-B715-411F-B23A-375ABCAAD8AD}"/>
              </a:ext>
            </a:extLst>
          </p:cNvPr>
          <p:cNvSpPr txBox="1"/>
          <p:nvPr/>
        </p:nvSpPr>
        <p:spPr>
          <a:xfrm>
            <a:off x="3291639" y="2079893"/>
            <a:ext cx="8440884" cy="3732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lvl="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đãi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quà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tặng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4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 với nhà hàng</a:t>
            </a:r>
            <a:r>
              <a:rPr lang="en-US" sz="24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Chăm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sóc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qua hotline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qua tin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nhắn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fanpage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685800" lvl="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khuyến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mãi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380E5F4-EB9B-4AE3-B2A4-DD69B3421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55" y="3018577"/>
            <a:ext cx="2793748" cy="279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58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E8E7DB-8185-401E-8D6D-AD5AAEDE7201}"/>
              </a:ext>
            </a:extLst>
          </p:cNvPr>
          <p:cNvSpPr txBox="1"/>
          <p:nvPr/>
        </p:nvSpPr>
        <p:spPr>
          <a:xfrm>
            <a:off x="2010573" y="1901064"/>
            <a:ext cx="4164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 </a:t>
            </a:r>
            <a:r>
              <a:rPr lang="vi-VN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BB2A7BB-41F1-476F-B0A0-76B0EA0CC0C7}"/>
              </a:ext>
            </a:extLst>
          </p:cNvPr>
          <p:cNvSpPr txBox="1"/>
          <p:nvPr/>
        </p:nvSpPr>
        <p:spPr>
          <a:xfrm>
            <a:off x="7663859" y="1901064"/>
            <a:ext cx="3829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Nhược</a:t>
            </a:r>
            <a:r>
              <a:rPr lang="vi-V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751A8E-25C8-8AB3-D948-755E290C6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940" y="283845"/>
            <a:ext cx="5336967" cy="1325563"/>
          </a:xfrm>
        </p:spPr>
        <p:txBody>
          <a:bodyPr>
            <a:normAutofit/>
          </a:bodyPr>
          <a:lstStyle/>
          <a:p>
            <a:pPr algn="ctr"/>
            <a:r>
              <a:rPr lang="vi-VN" sz="4000" b="1">
                <a:latin typeface="+mn-lt"/>
              </a:rPr>
              <a:t>Đánh giá</a:t>
            </a:r>
            <a:endParaRPr lang="en-US" sz="4000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837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1861</Words>
  <Application>Microsoft Office PowerPoint</Application>
  <PresentationFormat>Widescreen</PresentationFormat>
  <Paragraphs>264</Paragraphs>
  <Slides>49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Bahnschrift Condensed</vt:lpstr>
      <vt:lpstr>Calibri</vt:lpstr>
      <vt:lpstr>Calibri Light</vt:lpstr>
      <vt:lpstr>GoogleSans</vt:lpstr>
      <vt:lpstr>GoogleSans Bold</vt:lpstr>
      <vt:lpstr>Times New Roman</vt:lpstr>
      <vt:lpstr>Walbaum Text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Một số món ăn hiện có trong nhà hàng</vt:lpstr>
      <vt:lpstr>Phương thức hoạt động</vt:lpstr>
      <vt:lpstr>Phương thức thanh toán</vt:lpstr>
      <vt:lpstr>Các dịch vụ  </vt:lpstr>
      <vt:lpstr>Đánh giá</vt:lpstr>
      <vt:lpstr>Ưu điểm</vt:lpstr>
      <vt:lpstr>Nhược điểm</vt:lpstr>
      <vt:lpstr>Các chức năng dự kiến của hệ thống </vt:lpstr>
      <vt:lpstr>Chức năng Quản lý tài khoản</vt:lpstr>
      <vt:lpstr>Chức năng quản lí nhân viên </vt:lpstr>
      <vt:lpstr>Chức năng quản lý Menu </vt:lpstr>
      <vt:lpstr>Chức năng quản lý bàn ăn </vt:lpstr>
      <vt:lpstr>Chức năng quản lý hóa đơn </vt:lpstr>
      <vt:lpstr>Chức năng quản lý Sổ quỹ </vt:lpstr>
      <vt:lpstr>Chức năng  báo cáo Doanh thu</vt:lpstr>
      <vt:lpstr>Thiết kế hệ thống </vt:lpstr>
      <vt:lpstr>Các actor và use case tổng quát </vt:lpstr>
      <vt:lpstr>Các actor và use case tổng quát </vt:lpstr>
      <vt:lpstr>Các biểu đồ use case chi tiết </vt:lpstr>
      <vt:lpstr>Biểu đồ UC chi tiết và đặc tả quản lí nhân viên </vt:lpstr>
      <vt:lpstr>Đặc tả use case cập nhật thông tin nhân viên </vt:lpstr>
      <vt:lpstr>Đặc tả use case xóa thông tin nhân viên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vinh phung duc</dc:creator>
  <cp:lastModifiedBy>vinh phung duc</cp:lastModifiedBy>
  <cp:revision>49</cp:revision>
  <dcterms:created xsi:type="dcterms:W3CDTF">2023-05-13T17:32:25Z</dcterms:created>
  <dcterms:modified xsi:type="dcterms:W3CDTF">2023-09-13T18:16:21Z</dcterms:modified>
</cp:coreProperties>
</file>